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8" r:id="rId18"/>
    <p:sldId id="274" r:id="rId19"/>
    <p:sldId id="272" r:id="rId20"/>
    <p:sldId id="282" r:id="rId21"/>
    <p:sldId id="284" r:id="rId22"/>
    <p:sldId id="288" r:id="rId23"/>
    <p:sldId id="287" r:id="rId24"/>
    <p:sldId id="273" r:id="rId25"/>
    <p:sldId id="279" r:id="rId26"/>
    <p:sldId id="270" r:id="rId27"/>
    <p:sldId id="271" r:id="rId28"/>
    <p:sldId id="280" r:id="rId29"/>
    <p:sldId id="281" r:id="rId30"/>
    <p:sldId id="275" r:id="rId31"/>
    <p:sldId id="286" r:id="rId32"/>
    <p:sldId id="27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207C656-ECC2-4665-B4DE-13FBD94218F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8"/>
            <p14:sldId id="274"/>
            <p14:sldId id="272"/>
            <p14:sldId id="282"/>
            <p14:sldId id="284"/>
            <p14:sldId id="288"/>
            <p14:sldId id="287"/>
            <p14:sldId id="273"/>
            <p14:sldId id="279"/>
            <p14:sldId id="270"/>
            <p14:sldId id="271"/>
            <p14:sldId id="280"/>
            <p14:sldId id="281"/>
            <p14:sldId id="275"/>
            <p14:sldId id="286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6666FF"/>
    <a:srgbClr val="FF3300"/>
    <a:srgbClr val="CC00FF"/>
    <a:srgbClr val="800000"/>
    <a:srgbClr val="FF00FF"/>
    <a:srgbClr val="0066FF"/>
    <a:srgbClr val="00FFFF"/>
    <a:srgbClr val="00F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36378-B393-4B97-87C1-180B6449C67F}" type="datetimeFigureOut">
              <a:rPr lang="zh-CN" altLang="en-US" smtClean="0"/>
              <a:t>2015/8/14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CB549-92CD-49CF-8D6E-B1FBF9330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08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CB549-92CD-49CF-8D6E-B1FBF9330F5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3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7BBC0-BE9E-4420-80C3-C4299CB430E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509DD-25F0-4B99-8016-EDC31336083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53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747B5-96B8-4471-97A1-44BABF6446C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6D82D-9D6D-4C38-9108-940F70A5539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74CD8-A8ED-4BE8-A28E-D8E7F73869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0A238-B76E-4563-A76B-50D84C15530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0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3F518-D588-4D5C-BDD9-7E3BA1EE3456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2E6894-6342-44A3-B212-7FAD5293703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148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5B3115-6917-47F5-83EB-FA1120AD76AF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8ECC22-898C-409D-B2D7-C4C5BAEA4D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814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D1C2EF-7007-4E82-ABB3-12E673BB71EF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BF9F13-DD47-4C81-BDEB-756F67C860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418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D6A0FD-1817-4191-A4A9-F8AA59255EC3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C2E45-C34E-4058-874B-B5A90C1C77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48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AFAE8B-5F01-4978-B4D5-093C81B5781C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AD371-C9BE-4D78-9D9C-F5251881CC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249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D35D7D-A74C-4FD5-B05B-99323B8BE0C3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5170A2-7B37-486C-9DE4-3DECFC6704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876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7F5258-8815-4847-A4AC-7542B000E2E6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9D7AD-6EBE-405F-BCDA-9DA71A16DB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22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101C29-9476-4FBA-A785-AB61D4721E11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FB9088-68AB-45B6-A788-26684D498AA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1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0B104-EA7E-42AA-880F-0FC60635202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E20F3-95CE-4B69-B864-04D6F94BDAD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39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18BF38-07A2-46F1-A7DF-5CBDEFC873AE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69BD1-51A8-4B1C-8799-9EB41793498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827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B34294-A644-474D-94D1-0303B789D9C4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5F57AA-86CC-40F9-9659-9353E23772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982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488D79-A806-4784-9EA2-605DFAFDCB8A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F57A81-44F7-403F-82FE-1F77911F4A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531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DE3157-241D-49CA-B86A-1F369D896197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46DA56-288D-47DD-A59C-F76AFE7C6F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24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F54765-650A-4D4D-8949-38A2FB900406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CAFD3B-774E-4725-AEB8-73014B9A2A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102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BECCE2-250F-41B9-A658-3EE66455BF7A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94FCD8-50EC-4CF4-A664-0C3FA5F532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252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6F8F17-1328-4114-925B-3B8DE7E25A48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BEE7F-3884-4C7A-8C46-F88448242B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8704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A9B004-38BF-44BE-A1B7-F15E6588B00A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60228-ED1F-4D6A-AF54-06573BA511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654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69A791-6F2E-464C-B6A2-D05724EA8E33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235C20-A9D8-46D5-972F-9F36B1706D0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264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2B09B-205A-4719-8A0C-BE83005BC6D0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D82D4-1884-4892-ACF7-3A620A2E74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07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BA707-76CC-44BF-BEB6-FFA0A7DC28D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63A4-B6C0-493D-8F78-CA1108D0CEA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672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6FE626-B9EF-41A8-8F0A-523EFB9DA608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F2483C-AA63-416C-BE38-C3A9DD3346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655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5A2E0-D54E-4349-86DE-D2A4B21D614D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866F1-69D6-4F07-BC92-C9A0597F66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4839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149171-1DFD-4AB8-81E0-5D88866F67E3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26A8C-AAF9-480A-ABD8-6614BE86707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139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C49434-80FD-470A-8ACF-952C91A0A1D0}" type="datetimeFigureOut">
              <a:rPr lang="zh-CN" altLang="en-US"/>
              <a:pPr/>
              <a:t>2015/8/14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0ADD3-4862-432F-B6AB-438C4855BE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1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5BB3A-F60B-4A94-9E9C-1EA2E40C9FE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19A79-8142-45B6-9CCE-C7CB972A04E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79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EE33B-DD4E-4B1F-945F-3F2FA2B42CC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013D4-EA17-4F7B-BFAD-938DA825F6D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9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7BD13-A468-4247-A437-69BCA1C386A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8E4CD-30BA-43FB-94F5-1945D9449AC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41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17D85-8D6D-48CE-ABE9-E9CF2808FEE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46F86-DA26-4C93-A92E-ED4D5BCA072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0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C0D0-6ED2-415F-84D2-EFCF63BA80F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8A723-893E-4D75-9571-B569B6A91FC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2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8984B-2FB1-426F-A4E1-4BA3947B874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62FB8-3D84-455F-A99F-54F57942F23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2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72116D9-3692-4ADF-A9A2-A63147F9C4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61552DC-30C4-43D6-834E-819EEAAB11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5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4F2C4736-5845-4DCC-9E90-CAD899F862CC}" type="datetimeFigureOut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2015/8/14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532E305E-5CE5-4308-9EB3-04C9FB9EFC2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2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7D6E0E25-75BF-4D7F-AB0F-71E4FC80BB22}" type="datetimeFigureOut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2015/8/14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D3377A42-ED0F-4011-8677-5101CBA03C4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0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185104"/>
      </p:ext>
    </p:extLst>
  </p:cSld>
  <p:clrMapOvr>
    <a:masterClrMapping/>
  </p:clrMapOvr>
  <p:transition advTm="0">
    <p:fade/>
    <p:sndAc>
      <p:stSnd>
        <p:snd r:embed="rId2" name="-             值得收藏丶 适合电话铃音  震撼你的不够完美听觉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6626966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384827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10000" y="838200"/>
            <a:ext cx="4910138" cy="4910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22788" y="1628775"/>
            <a:ext cx="3311525" cy="3311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22888" y="2625725"/>
            <a:ext cx="1584325" cy="1582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394325" y="2697163"/>
            <a:ext cx="1439863" cy="14398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1"/>
          <p:cNvSpPr/>
          <p:nvPr/>
        </p:nvSpPr>
        <p:spPr>
          <a:xfrm>
            <a:off x="5394325" y="2049463"/>
            <a:ext cx="995363" cy="1366837"/>
          </a:xfrm>
          <a:custGeom>
            <a:avLst/>
            <a:gdLst>
              <a:gd name="connsiteX0" fmla="*/ 0 w 864096"/>
              <a:gd name="connsiteY0" fmla="*/ 1368152 h 1368152"/>
              <a:gd name="connsiteX1" fmla="*/ 432048 w 864096"/>
              <a:gd name="connsiteY1" fmla="*/ 0 h 1368152"/>
              <a:gd name="connsiteX2" fmla="*/ 864096 w 864096"/>
              <a:gd name="connsiteY2" fmla="*/ 1368152 h 1368152"/>
              <a:gd name="connsiteX3" fmla="*/ 0 w 864096"/>
              <a:gd name="connsiteY3" fmla="*/ 1368152 h 1368152"/>
              <a:gd name="connsiteX0" fmla="*/ 0 w 994724"/>
              <a:gd name="connsiteY0" fmla="*/ 1368152 h 1368152"/>
              <a:gd name="connsiteX1" fmla="*/ 432048 w 994724"/>
              <a:gd name="connsiteY1" fmla="*/ 0 h 1368152"/>
              <a:gd name="connsiteX2" fmla="*/ 994724 w 994724"/>
              <a:gd name="connsiteY2" fmla="*/ 1092380 h 1368152"/>
              <a:gd name="connsiteX3" fmla="*/ 0 w 994724"/>
              <a:gd name="connsiteY3" fmla="*/ 1368152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24" h="1368152">
                <a:moveTo>
                  <a:pt x="0" y="1368152"/>
                </a:moveTo>
                <a:lnTo>
                  <a:pt x="432048" y="0"/>
                </a:lnTo>
                <a:lnTo>
                  <a:pt x="994724" y="1092380"/>
                </a:lnTo>
                <a:lnTo>
                  <a:pt x="0" y="136815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1"/>
          <p:cNvSpPr/>
          <p:nvPr/>
        </p:nvSpPr>
        <p:spPr>
          <a:xfrm>
            <a:off x="6832600" y="1617663"/>
            <a:ext cx="995363" cy="1368425"/>
          </a:xfrm>
          <a:custGeom>
            <a:avLst/>
            <a:gdLst>
              <a:gd name="connsiteX0" fmla="*/ 0 w 864096"/>
              <a:gd name="connsiteY0" fmla="*/ 1368152 h 1368152"/>
              <a:gd name="connsiteX1" fmla="*/ 432048 w 864096"/>
              <a:gd name="connsiteY1" fmla="*/ 0 h 1368152"/>
              <a:gd name="connsiteX2" fmla="*/ 864096 w 864096"/>
              <a:gd name="connsiteY2" fmla="*/ 1368152 h 1368152"/>
              <a:gd name="connsiteX3" fmla="*/ 0 w 864096"/>
              <a:gd name="connsiteY3" fmla="*/ 1368152 h 1368152"/>
              <a:gd name="connsiteX0" fmla="*/ 0 w 994724"/>
              <a:gd name="connsiteY0" fmla="*/ 1368152 h 1368152"/>
              <a:gd name="connsiteX1" fmla="*/ 432048 w 994724"/>
              <a:gd name="connsiteY1" fmla="*/ 0 h 1368152"/>
              <a:gd name="connsiteX2" fmla="*/ 994724 w 994724"/>
              <a:gd name="connsiteY2" fmla="*/ 1092380 h 1368152"/>
              <a:gd name="connsiteX3" fmla="*/ 0 w 994724"/>
              <a:gd name="connsiteY3" fmla="*/ 1368152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24" h="1368152">
                <a:moveTo>
                  <a:pt x="0" y="1368152"/>
                </a:moveTo>
                <a:lnTo>
                  <a:pt x="432048" y="0"/>
                </a:lnTo>
                <a:lnTo>
                  <a:pt x="994724" y="1092380"/>
                </a:lnTo>
                <a:lnTo>
                  <a:pt x="0" y="136815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1"/>
          <p:cNvSpPr/>
          <p:nvPr/>
        </p:nvSpPr>
        <p:spPr>
          <a:xfrm>
            <a:off x="4746625" y="3201988"/>
            <a:ext cx="993775" cy="1368425"/>
          </a:xfrm>
          <a:custGeom>
            <a:avLst/>
            <a:gdLst>
              <a:gd name="connsiteX0" fmla="*/ 0 w 864096"/>
              <a:gd name="connsiteY0" fmla="*/ 1368152 h 1368152"/>
              <a:gd name="connsiteX1" fmla="*/ 432048 w 864096"/>
              <a:gd name="connsiteY1" fmla="*/ 0 h 1368152"/>
              <a:gd name="connsiteX2" fmla="*/ 864096 w 864096"/>
              <a:gd name="connsiteY2" fmla="*/ 1368152 h 1368152"/>
              <a:gd name="connsiteX3" fmla="*/ 0 w 864096"/>
              <a:gd name="connsiteY3" fmla="*/ 1368152 h 1368152"/>
              <a:gd name="connsiteX0" fmla="*/ 0 w 994724"/>
              <a:gd name="connsiteY0" fmla="*/ 1368152 h 1368152"/>
              <a:gd name="connsiteX1" fmla="*/ 432048 w 994724"/>
              <a:gd name="connsiteY1" fmla="*/ 0 h 1368152"/>
              <a:gd name="connsiteX2" fmla="*/ 994724 w 994724"/>
              <a:gd name="connsiteY2" fmla="*/ 1092380 h 1368152"/>
              <a:gd name="connsiteX3" fmla="*/ 0 w 994724"/>
              <a:gd name="connsiteY3" fmla="*/ 1368152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24" h="1368152">
                <a:moveTo>
                  <a:pt x="0" y="1368152"/>
                </a:moveTo>
                <a:lnTo>
                  <a:pt x="432048" y="0"/>
                </a:lnTo>
                <a:lnTo>
                  <a:pt x="994724" y="1092380"/>
                </a:lnTo>
                <a:lnTo>
                  <a:pt x="0" y="136815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"/>
          <p:cNvSpPr/>
          <p:nvPr/>
        </p:nvSpPr>
        <p:spPr>
          <a:xfrm>
            <a:off x="6119813" y="3536950"/>
            <a:ext cx="995362" cy="1368425"/>
          </a:xfrm>
          <a:custGeom>
            <a:avLst/>
            <a:gdLst>
              <a:gd name="connsiteX0" fmla="*/ 0 w 864096"/>
              <a:gd name="connsiteY0" fmla="*/ 1368152 h 1368152"/>
              <a:gd name="connsiteX1" fmla="*/ 432048 w 864096"/>
              <a:gd name="connsiteY1" fmla="*/ 0 h 1368152"/>
              <a:gd name="connsiteX2" fmla="*/ 864096 w 864096"/>
              <a:gd name="connsiteY2" fmla="*/ 1368152 h 1368152"/>
              <a:gd name="connsiteX3" fmla="*/ 0 w 864096"/>
              <a:gd name="connsiteY3" fmla="*/ 1368152 h 1368152"/>
              <a:gd name="connsiteX0" fmla="*/ 0 w 994724"/>
              <a:gd name="connsiteY0" fmla="*/ 1368152 h 1368152"/>
              <a:gd name="connsiteX1" fmla="*/ 432048 w 994724"/>
              <a:gd name="connsiteY1" fmla="*/ 0 h 1368152"/>
              <a:gd name="connsiteX2" fmla="*/ 994724 w 994724"/>
              <a:gd name="connsiteY2" fmla="*/ 1092380 h 1368152"/>
              <a:gd name="connsiteX3" fmla="*/ 0 w 994724"/>
              <a:gd name="connsiteY3" fmla="*/ 1368152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24" h="1368152">
                <a:moveTo>
                  <a:pt x="0" y="1368152"/>
                </a:moveTo>
                <a:lnTo>
                  <a:pt x="432048" y="0"/>
                </a:lnTo>
                <a:lnTo>
                  <a:pt x="994724" y="1092380"/>
                </a:lnTo>
                <a:lnTo>
                  <a:pt x="0" y="136815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"/>
          <p:cNvSpPr/>
          <p:nvPr/>
        </p:nvSpPr>
        <p:spPr>
          <a:xfrm>
            <a:off x="6854825" y="2678113"/>
            <a:ext cx="995363" cy="1368425"/>
          </a:xfrm>
          <a:custGeom>
            <a:avLst/>
            <a:gdLst>
              <a:gd name="connsiteX0" fmla="*/ 0 w 864096"/>
              <a:gd name="connsiteY0" fmla="*/ 1368152 h 1368152"/>
              <a:gd name="connsiteX1" fmla="*/ 432048 w 864096"/>
              <a:gd name="connsiteY1" fmla="*/ 0 h 1368152"/>
              <a:gd name="connsiteX2" fmla="*/ 864096 w 864096"/>
              <a:gd name="connsiteY2" fmla="*/ 1368152 h 1368152"/>
              <a:gd name="connsiteX3" fmla="*/ 0 w 864096"/>
              <a:gd name="connsiteY3" fmla="*/ 1368152 h 1368152"/>
              <a:gd name="connsiteX0" fmla="*/ 0 w 994724"/>
              <a:gd name="connsiteY0" fmla="*/ 1368152 h 1368152"/>
              <a:gd name="connsiteX1" fmla="*/ 432048 w 994724"/>
              <a:gd name="connsiteY1" fmla="*/ 0 h 1368152"/>
              <a:gd name="connsiteX2" fmla="*/ 994724 w 994724"/>
              <a:gd name="connsiteY2" fmla="*/ 1092380 h 1368152"/>
              <a:gd name="connsiteX3" fmla="*/ 0 w 994724"/>
              <a:gd name="connsiteY3" fmla="*/ 1368152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24" h="1368152">
                <a:moveTo>
                  <a:pt x="0" y="1368152"/>
                </a:moveTo>
                <a:lnTo>
                  <a:pt x="432048" y="0"/>
                </a:lnTo>
                <a:lnTo>
                  <a:pt x="994724" y="1092380"/>
                </a:lnTo>
                <a:lnTo>
                  <a:pt x="0" y="136815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"/>
          <p:cNvSpPr/>
          <p:nvPr/>
        </p:nvSpPr>
        <p:spPr>
          <a:xfrm>
            <a:off x="4225925" y="2678113"/>
            <a:ext cx="995363" cy="1368425"/>
          </a:xfrm>
          <a:custGeom>
            <a:avLst/>
            <a:gdLst>
              <a:gd name="connsiteX0" fmla="*/ 0 w 864096"/>
              <a:gd name="connsiteY0" fmla="*/ 1368152 h 1368152"/>
              <a:gd name="connsiteX1" fmla="*/ 432048 w 864096"/>
              <a:gd name="connsiteY1" fmla="*/ 0 h 1368152"/>
              <a:gd name="connsiteX2" fmla="*/ 864096 w 864096"/>
              <a:gd name="connsiteY2" fmla="*/ 1368152 h 1368152"/>
              <a:gd name="connsiteX3" fmla="*/ 0 w 864096"/>
              <a:gd name="connsiteY3" fmla="*/ 1368152 h 1368152"/>
              <a:gd name="connsiteX0" fmla="*/ 0 w 994724"/>
              <a:gd name="connsiteY0" fmla="*/ 1368152 h 1368152"/>
              <a:gd name="connsiteX1" fmla="*/ 432048 w 994724"/>
              <a:gd name="connsiteY1" fmla="*/ 0 h 1368152"/>
              <a:gd name="connsiteX2" fmla="*/ 994724 w 994724"/>
              <a:gd name="connsiteY2" fmla="*/ 1092380 h 1368152"/>
              <a:gd name="connsiteX3" fmla="*/ 0 w 994724"/>
              <a:gd name="connsiteY3" fmla="*/ 1368152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24" h="1368152">
                <a:moveTo>
                  <a:pt x="0" y="1368152"/>
                </a:moveTo>
                <a:lnTo>
                  <a:pt x="432048" y="0"/>
                </a:lnTo>
                <a:lnTo>
                  <a:pt x="994724" y="1092380"/>
                </a:lnTo>
                <a:lnTo>
                  <a:pt x="0" y="136815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"/>
          <p:cNvSpPr/>
          <p:nvPr/>
        </p:nvSpPr>
        <p:spPr>
          <a:xfrm>
            <a:off x="5394325" y="3778250"/>
            <a:ext cx="995363" cy="1368425"/>
          </a:xfrm>
          <a:custGeom>
            <a:avLst/>
            <a:gdLst>
              <a:gd name="connsiteX0" fmla="*/ 0 w 864096"/>
              <a:gd name="connsiteY0" fmla="*/ 1368152 h 1368152"/>
              <a:gd name="connsiteX1" fmla="*/ 432048 w 864096"/>
              <a:gd name="connsiteY1" fmla="*/ 0 h 1368152"/>
              <a:gd name="connsiteX2" fmla="*/ 864096 w 864096"/>
              <a:gd name="connsiteY2" fmla="*/ 1368152 h 1368152"/>
              <a:gd name="connsiteX3" fmla="*/ 0 w 864096"/>
              <a:gd name="connsiteY3" fmla="*/ 1368152 h 1368152"/>
              <a:gd name="connsiteX0" fmla="*/ 0 w 994724"/>
              <a:gd name="connsiteY0" fmla="*/ 1368152 h 1368152"/>
              <a:gd name="connsiteX1" fmla="*/ 432048 w 994724"/>
              <a:gd name="connsiteY1" fmla="*/ 0 h 1368152"/>
              <a:gd name="connsiteX2" fmla="*/ 994724 w 994724"/>
              <a:gd name="connsiteY2" fmla="*/ 1092380 h 1368152"/>
              <a:gd name="connsiteX3" fmla="*/ 0 w 994724"/>
              <a:gd name="connsiteY3" fmla="*/ 1368152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24" h="1368152">
                <a:moveTo>
                  <a:pt x="0" y="1368152"/>
                </a:moveTo>
                <a:lnTo>
                  <a:pt x="432048" y="0"/>
                </a:lnTo>
                <a:lnTo>
                  <a:pt x="994724" y="1092380"/>
                </a:lnTo>
                <a:lnTo>
                  <a:pt x="0" y="136815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"/>
          <p:cNvSpPr/>
          <p:nvPr/>
        </p:nvSpPr>
        <p:spPr>
          <a:xfrm>
            <a:off x="6007100" y="1441450"/>
            <a:ext cx="993775" cy="1368425"/>
          </a:xfrm>
          <a:custGeom>
            <a:avLst/>
            <a:gdLst>
              <a:gd name="connsiteX0" fmla="*/ 0 w 864096"/>
              <a:gd name="connsiteY0" fmla="*/ 1368152 h 1368152"/>
              <a:gd name="connsiteX1" fmla="*/ 432048 w 864096"/>
              <a:gd name="connsiteY1" fmla="*/ 0 h 1368152"/>
              <a:gd name="connsiteX2" fmla="*/ 864096 w 864096"/>
              <a:gd name="connsiteY2" fmla="*/ 1368152 h 1368152"/>
              <a:gd name="connsiteX3" fmla="*/ 0 w 864096"/>
              <a:gd name="connsiteY3" fmla="*/ 1368152 h 1368152"/>
              <a:gd name="connsiteX0" fmla="*/ 0 w 994724"/>
              <a:gd name="connsiteY0" fmla="*/ 1368152 h 1368152"/>
              <a:gd name="connsiteX1" fmla="*/ 432048 w 994724"/>
              <a:gd name="connsiteY1" fmla="*/ 0 h 1368152"/>
              <a:gd name="connsiteX2" fmla="*/ 994724 w 994724"/>
              <a:gd name="connsiteY2" fmla="*/ 1092380 h 1368152"/>
              <a:gd name="connsiteX3" fmla="*/ 0 w 994724"/>
              <a:gd name="connsiteY3" fmla="*/ 1368152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24" h="1368152">
                <a:moveTo>
                  <a:pt x="0" y="1368152"/>
                </a:moveTo>
                <a:lnTo>
                  <a:pt x="432048" y="0"/>
                </a:lnTo>
                <a:lnTo>
                  <a:pt x="994724" y="1092380"/>
                </a:lnTo>
                <a:lnTo>
                  <a:pt x="0" y="136815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"/>
          <p:cNvSpPr/>
          <p:nvPr/>
        </p:nvSpPr>
        <p:spPr>
          <a:xfrm>
            <a:off x="4714875" y="1517650"/>
            <a:ext cx="995363" cy="1368425"/>
          </a:xfrm>
          <a:custGeom>
            <a:avLst/>
            <a:gdLst>
              <a:gd name="connsiteX0" fmla="*/ 0 w 864096"/>
              <a:gd name="connsiteY0" fmla="*/ 1368152 h 1368152"/>
              <a:gd name="connsiteX1" fmla="*/ 432048 w 864096"/>
              <a:gd name="connsiteY1" fmla="*/ 0 h 1368152"/>
              <a:gd name="connsiteX2" fmla="*/ 864096 w 864096"/>
              <a:gd name="connsiteY2" fmla="*/ 1368152 h 1368152"/>
              <a:gd name="connsiteX3" fmla="*/ 0 w 864096"/>
              <a:gd name="connsiteY3" fmla="*/ 1368152 h 1368152"/>
              <a:gd name="connsiteX0" fmla="*/ 0 w 994724"/>
              <a:gd name="connsiteY0" fmla="*/ 1368152 h 1368152"/>
              <a:gd name="connsiteX1" fmla="*/ 432048 w 994724"/>
              <a:gd name="connsiteY1" fmla="*/ 0 h 1368152"/>
              <a:gd name="connsiteX2" fmla="*/ 994724 w 994724"/>
              <a:gd name="connsiteY2" fmla="*/ 1092380 h 1368152"/>
              <a:gd name="connsiteX3" fmla="*/ 0 w 994724"/>
              <a:gd name="connsiteY3" fmla="*/ 1368152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24" h="1368152">
                <a:moveTo>
                  <a:pt x="0" y="1368152"/>
                </a:moveTo>
                <a:lnTo>
                  <a:pt x="432048" y="0"/>
                </a:lnTo>
                <a:lnTo>
                  <a:pt x="994724" y="1092380"/>
                </a:lnTo>
                <a:lnTo>
                  <a:pt x="0" y="136815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13854113" y="2681288"/>
            <a:ext cx="407987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13904913" y="1185863"/>
            <a:ext cx="409575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4057313" y="4281488"/>
            <a:ext cx="409575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15941675" y="3417888"/>
            <a:ext cx="409575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15533688" y="785813"/>
            <a:ext cx="407987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15138400" y="5721350"/>
            <a:ext cx="407988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等腰三角形 22"/>
          <p:cNvSpPr/>
          <p:nvPr/>
        </p:nvSpPr>
        <p:spPr>
          <a:xfrm>
            <a:off x="15297150" y="1978025"/>
            <a:ext cx="409575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15941675" y="4530725"/>
            <a:ext cx="409575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>
            <a:off x="-976313" y="4627563"/>
            <a:ext cx="409575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-976313" y="962025"/>
            <a:ext cx="409575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-688975" y="2328863"/>
            <a:ext cx="407987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-1768475" y="3033713"/>
            <a:ext cx="409575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-1771650" y="5292725"/>
            <a:ext cx="409575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-2487613" y="4170363"/>
            <a:ext cx="407988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-2681288" y="2505075"/>
            <a:ext cx="407988" cy="352425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43" y="3087087"/>
            <a:ext cx="1210025" cy="6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8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8" dur="450" fill="hold"/>
                                        <p:tgtEl>
                                          <p:spTgt spid="7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450" fill="hold"/>
                                        <p:tgtEl>
                                          <p:spTgt spid="2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50" dur="4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0196 0.02338 L 0.00729 0.01366 L -0.01198 0.02361 L 0.00144 0.03495 L 0.01732 0.03727 L 0.00456 0.02222 L 0.01602 0.02338 L -0.00273 0.02755 L 0.01107 0.04005 L 0.01029 0.02268 L 0.0017 0.01366 L 0.00196 0.02338 Z " pathEditMode="relative" rAng="0" ptsTypes="AAAAAAAAAAAA">
                                      <p:cBhvr>
                                        <p:cTn id="55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4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xit" presetSubtype="9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61" dur="3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3" presetClass="entr" presetSubtype="3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71" dur="4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196 0.02338 L 0.00729 0.01366 L -0.01198 0.02361 L 0.00143 0.03495 L 0.01732 0.03727 L 0.00456 0.02222 L 0.01602 0.02338 L -0.00273 0.02754 L 0.01107 0.04004 L 0.01029 0.02268 L 0.00169 0.01366 L 0.00196 0.02338 Z " pathEditMode="relative" rAng="0" ptsTypes="AAAAAAAAAAAA">
                                      <p:cBhvr>
                                        <p:cTn id="76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4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" presetClass="exit" presetSubtype="9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Scale>
                                      <p:cBhvr>
                                        <p:cTn id="82" dur="3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00195 0.02338 L 0.00729 0.01365 L -0.01198 0.02361 L 0.00143 0.03495 L 0.01732 0.03727 L 0.00456 0.02222 L 0.01601 0.02338 L -0.00274 0.02754 L 0.01107 0.04004 L 0.01028 0.02268 L 0.00169 0.01365 L 0.00195 0.02338 Z " pathEditMode="relative" rAng="0" ptsTypes="AAAAAAAAAAAA">
                                      <p:cBhvr>
                                        <p:cTn id="8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4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" presetClass="exit" presetSubtype="9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" presetClass="emph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94" dur="3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3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00195 0.02338 L 0.00729 0.01366 L -0.01198 0.02361 L 0.00143 0.03495 L 0.01732 0.03727 L 0.00456 0.02222 L 0.01601 0.02338 L -0.00274 0.02755 L 0.01107 0.04005 L 0.01028 0.02268 L 0.00169 0.01366 L 0.00195 0.02338 Z " pathEditMode="relative" rAng="0" ptsTypes="AAAAAAAAAAAA">
                                      <p:cBhvr>
                                        <p:cTn id="10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47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2" presetClass="exit" presetSubtype="9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" presetClass="emph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106" dur="3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3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196 0.02338 L 0.0073 0.01366 L -0.01197 0.02361 L 0.00144 0.03495 L 0.01732 0.03727 L 0.00456 0.02222 L 0.01602 0.02338 L -0.00273 0.02754 L 0.01107 0.04004 L 0.01029 0.02268 L 0.0017 0.01366 L 0.00196 0.02338 Z " pathEditMode="relative" rAng="0" ptsTypes="AAAAAAAAAAAA">
                                      <p:cBhvr>
                                        <p:cTn id="11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4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" presetClass="exit" presetSubtype="9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6" presetClass="emph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118" dur="3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3" presetClass="entr" presetSubtype="3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5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195 0.02338 L 0.00729 0.01366 L -0.01198 0.02361 L 0.00143 0.03495 L 0.01732 0.03727 L 0.00456 0.02222 L 0.01602 0.02338 L -0.00273 0.02754 L 0.01107 0.04004 L 0.01029 0.02268 L 0.00169 0.01366 L 0.00195 0.02338 Z " pathEditMode="relative" rAng="0" ptsTypes="AAAAAAAAAAAA">
                                      <p:cBhvr>
                                        <p:cTn id="12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4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2" presetClass="exit" presetSubtype="9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Scale>
                                      <p:cBhvr>
                                        <p:cTn id="130" dur="3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3" presetClass="entr" presetSubtype="3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5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6 0.02338 L 0.00729 0.01366 L -0.01198 0.02362 L 0.00144 0.03496 L 0.01732 0.03727 L 0.00456 0.02223 L 0.01602 0.02338 L -0.00273 0.02755 L 0.01107 0.04005 L 0.01029 0.02269 L 0.0017 0.01366 L 0.00196 0.02338 Z " pathEditMode="relative" rAng="0" ptsTypes="AAAAAAAAAAAA">
                                      <p:cBhvr>
                                        <p:cTn id="13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47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2" presetClass="exit" presetSubtype="9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" presetClass="emph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14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3" presetClass="entr" presetSubtype="3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3" presetClass="entr" presetSubtype="16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6" presetClass="emph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152" dur="4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9" presetClass="exit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4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5" presetClass="path" presetSubtype="0" accel="50000" decel="5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00196 0.02338 L 0.0073 0.01366 L -0.01198 0.02361 L 0.00144 0.03496 L 0.01732 0.03727 L 0.00456 0.02223 L 0.01602 0.02338 L -0.00273 0.02755 L 0.01107 0.04005 L 0.01029 0.02269 L 0.0017 0.01366 L 0.00196 0.02338 Z " pathEditMode="relative" rAng="0" ptsTypes="AAAAAAAAAAAA">
                                      <p:cBhvr>
                                        <p:cTn id="157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47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2" presetClass="exit" presetSubtype="9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63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3" presetClass="entr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5" presetClass="path" presetSubtype="0" accel="50000" decel="5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0196 0.02338 L 0.0073 0.01366 L -0.01198 0.02362 L 0.00144 0.03496 L 0.01732 0.03727 L 0.00456 0.02223 L 0.01602 0.02338 L -0.00273 0.02755 L 0.01107 0.04005 L 0.01029 0.02269 L 0.0017 0.01366 L 0.00196 0.02338 Z " pathEditMode="relative" rAng="0" ptsTypes="AAAAAAAAAAAA">
                                      <p:cBhvr>
                                        <p:cTn id="16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47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2" presetClass="exit" presetSubtype="9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6" presetClass="emph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175" dur="3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177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1.18789 0.0081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401" y="394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8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3200000">
                                      <p:cBhvr>
                                        <p:cTn id="1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3" presetID="42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1.11111E-6 L -1.16979 0.37292 " pathEditMode="relative" rAng="0" ptsTypes="AA">
                                      <p:cBhvr>
                                        <p:cTn id="1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90" y="18634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42" presetClass="pat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1.11022E-16 L -1.24167 -0.5919 " pathEditMode="relative" rAng="0" ptsTypes="AA">
                                      <p:cBhvr>
                                        <p:cTn id="1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083" y="-2960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43200000">
                                      <p:cBhvr>
                                        <p:cTn id="1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-1.60521 -0.31967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60" y="-15995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8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43200000">
                                      <p:cBhvr>
                                        <p:cTn id="1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2.22222E-6 L -1.45795 -0.03033 " pathEditMode="relative" rAng="0" ptsTypes="AA">
                                      <p:cBhvr>
                                        <p:cTn id="1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04" y="-1528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1.44648 -0.51898 " pathEditMode="relative" rAng="0" ptsTypes="AA">
                                      <p:cBhvr>
                                        <p:cTn id="2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31" y="-25949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8" presetClass="emph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43200000">
                                      <p:cBhvr>
                                        <p:cTn id="2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42" presetClass="pat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375E-6 -3.7037E-7 L -1.45794 -0.03032 " pathEditMode="relative" rAng="0" ptsTypes="AA">
                                      <p:cBhvr>
                                        <p:cTn id="2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04" y="-1528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8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43200000">
                                      <p:cBhvr>
                                        <p:cTn id="2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2.59259E-6 L -1.52643 -0.11435 " pathEditMode="relative" rAng="0" ptsTypes="AA">
                                      <p:cBhvr>
                                        <p:cTn id="2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28" y="-5718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8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43200000">
                                      <p:cBhvr>
                                        <p:cTn id="2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1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-2.96296E-6 L 1.26927 -0.01527 " pathEditMode="relative" rAng="0" ptsTypes="AA">
                                      <p:cBhvr>
                                        <p:cTn id="2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64" y="-764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8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43200000">
                                      <p:cBhvr>
                                        <p:cTn id="2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42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2.22222E-6 L 1.322 0.14121 " pathEditMode="relative" rAng="0" ptsTypes="AA">
                                      <p:cBhvr>
                                        <p:cTn id="2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94" y="706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8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3200000">
                                      <p:cBhvr>
                                        <p:cTn id="2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9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2.22222E-6 L 1.28398 0.06296 " pathEditMode="relative" rAng="0" ptsTypes="AA">
                                      <p:cBhvr>
                                        <p:cTn id="2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93" y="3148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8" presetClass="emph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43200000">
                                      <p:cBhvr>
                                        <p:cTn id="2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3" presetID="42" presetClass="pat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642 -0.04329 L 1.35691 0.02893 " pathEditMode="relative" rAng="0" ptsTypes="AA">
                                      <p:cBhvr>
                                        <p:cTn id="2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635" y="3611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8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43200000">
                                      <p:cBhvr>
                                        <p:cTn id="2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3.7037E-6 L 1.45847 -0.3831 " pathEditMode="relative" rAng="0" ptsTypes="AA">
                                      <p:cBhvr>
                                        <p:cTn id="2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17" y="-19167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81 -0.06181 L 1.42018 -0.36528 " pathEditMode="relative" rAng="0" ptsTypes="AA">
                                      <p:cBhvr>
                                        <p:cTn id="2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362" y="-15185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8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3200000">
                                      <p:cBhvr>
                                        <p:cTn id="2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5" presetID="42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4597 -0.05 L 1.50951 0.13102 " pathEditMode="relative" rAng="0" ptsTypes="AA">
                                      <p:cBhvr>
                                        <p:cTn id="2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77" y="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椭圆 185"/>
          <p:cNvSpPr/>
          <p:nvPr/>
        </p:nvSpPr>
        <p:spPr>
          <a:xfrm>
            <a:off x="4511675" y="1911350"/>
            <a:ext cx="539750" cy="5397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6316663" y="2039938"/>
            <a:ext cx="1512887" cy="1512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4510088" y="2825750"/>
            <a:ext cx="936625" cy="9366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5918200" y="3784600"/>
            <a:ext cx="825500" cy="8270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7104063" y="3784600"/>
            <a:ext cx="623887" cy="6238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1" name="椭圆 190"/>
          <p:cNvSpPr/>
          <p:nvPr/>
        </p:nvSpPr>
        <p:spPr>
          <a:xfrm>
            <a:off x="5218113" y="1638300"/>
            <a:ext cx="1084262" cy="10858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2" name="椭圆 191"/>
          <p:cNvSpPr/>
          <p:nvPr/>
        </p:nvSpPr>
        <p:spPr>
          <a:xfrm>
            <a:off x="4327525" y="3552825"/>
            <a:ext cx="1781175" cy="1781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3" name="椭圆 192"/>
          <p:cNvSpPr/>
          <p:nvPr/>
        </p:nvSpPr>
        <p:spPr>
          <a:xfrm>
            <a:off x="5918200" y="2316163"/>
            <a:ext cx="1019175" cy="10191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Oval 1"/>
          <p:cNvSpPr/>
          <p:nvPr/>
        </p:nvSpPr>
        <p:spPr>
          <a:xfrm>
            <a:off x="5487988" y="3287713"/>
            <a:ext cx="71437" cy="714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5475288" y="3289300"/>
            <a:ext cx="88900" cy="889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5422900" y="3449638"/>
            <a:ext cx="71438" cy="730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5497513" y="3117850"/>
            <a:ext cx="88900" cy="889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5402263" y="3260725"/>
            <a:ext cx="79375" cy="77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5407025" y="3330575"/>
            <a:ext cx="71438" cy="730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5519738" y="3198813"/>
            <a:ext cx="88900" cy="873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5480050" y="3113088"/>
            <a:ext cx="73025" cy="714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5567363" y="3043238"/>
            <a:ext cx="88900" cy="889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5513388" y="3363913"/>
            <a:ext cx="79375" cy="777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5456238" y="3449638"/>
            <a:ext cx="71437" cy="730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5480050" y="3195638"/>
            <a:ext cx="88900" cy="889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9" name="椭圆 148"/>
          <p:cNvSpPr/>
          <p:nvPr/>
        </p:nvSpPr>
        <p:spPr>
          <a:xfrm>
            <a:off x="5583238" y="3328988"/>
            <a:ext cx="71437" cy="714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5726113" y="3168650"/>
            <a:ext cx="88900" cy="873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1" name="椭圆 150"/>
          <p:cNvSpPr/>
          <p:nvPr/>
        </p:nvSpPr>
        <p:spPr>
          <a:xfrm>
            <a:off x="5473700" y="3360738"/>
            <a:ext cx="79375" cy="793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5567363" y="3208338"/>
            <a:ext cx="71437" cy="730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5680075" y="3076575"/>
            <a:ext cx="88900" cy="873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5783263" y="3208338"/>
            <a:ext cx="71437" cy="730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5753100" y="3019425"/>
            <a:ext cx="88900" cy="889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5673725" y="3241675"/>
            <a:ext cx="79375" cy="77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7" name="Oval 1"/>
          <p:cNvSpPr/>
          <p:nvPr/>
        </p:nvSpPr>
        <p:spPr>
          <a:xfrm>
            <a:off x="5572125" y="3260725"/>
            <a:ext cx="73025" cy="730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8" name="椭圆 157"/>
          <p:cNvSpPr/>
          <p:nvPr/>
        </p:nvSpPr>
        <p:spPr>
          <a:xfrm>
            <a:off x="5854700" y="2779713"/>
            <a:ext cx="88900" cy="873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5614988" y="2986088"/>
            <a:ext cx="71437" cy="730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5759450" y="2898775"/>
            <a:ext cx="87313" cy="873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>
            <a:off x="5505450" y="3019425"/>
            <a:ext cx="79375" cy="793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2" name="椭圆 161"/>
          <p:cNvSpPr/>
          <p:nvPr/>
        </p:nvSpPr>
        <p:spPr>
          <a:xfrm>
            <a:off x="5683250" y="2951163"/>
            <a:ext cx="71438" cy="714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3" name="椭圆 162"/>
          <p:cNvSpPr/>
          <p:nvPr/>
        </p:nvSpPr>
        <p:spPr>
          <a:xfrm>
            <a:off x="5621338" y="2887663"/>
            <a:ext cx="88900" cy="889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5815013" y="2867025"/>
            <a:ext cx="71437" cy="730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5959475" y="2779713"/>
            <a:ext cx="87313" cy="873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6" name="椭圆 165"/>
          <p:cNvSpPr/>
          <p:nvPr/>
        </p:nvSpPr>
        <p:spPr>
          <a:xfrm>
            <a:off x="5705475" y="2900363"/>
            <a:ext cx="79375" cy="777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7" name="椭圆 166"/>
          <p:cNvSpPr/>
          <p:nvPr/>
        </p:nvSpPr>
        <p:spPr>
          <a:xfrm>
            <a:off x="5759450" y="3063875"/>
            <a:ext cx="71438" cy="714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5872163" y="2930525"/>
            <a:ext cx="88900" cy="889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>
            <a:off x="5975350" y="3063875"/>
            <a:ext cx="71438" cy="714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0" name="椭圆 169"/>
          <p:cNvSpPr/>
          <p:nvPr/>
        </p:nvSpPr>
        <p:spPr>
          <a:xfrm>
            <a:off x="6118225" y="2974975"/>
            <a:ext cx="88900" cy="889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>
            <a:off x="5865813" y="3097213"/>
            <a:ext cx="79375" cy="777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5959475" y="2944813"/>
            <a:ext cx="71438" cy="714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6072188" y="2811463"/>
            <a:ext cx="88900" cy="889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6175375" y="2944813"/>
            <a:ext cx="71438" cy="714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5" name="椭圆 174"/>
          <p:cNvSpPr/>
          <p:nvPr/>
        </p:nvSpPr>
        <p:spPr>
          <a:xfrm>
            <a:off x="6132513" y="2747963"/>
            <a:ext cx="87312" cy="873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6065838" y="2976563"/>
            <a:ext cx="77787" cy="793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7" name="组合 176"/>
          <p:cNvGrpSpPr>
            <a:grpSpLocks/>
          </p:cNvGrpSpPr>
          <p:nvPr/>
        </p:nvGrpSpPr>
        <p:grpSpPr bwMode="auto">
          <a:xfrm rot="7375460">
            <a:off x="3930650" y="1263650"/>
            <a:ext cx="4330700" cy="4330700"/>
            <a:chOff x="2411760" y="411510"/>
            <a:chExt cx="4330912" cy="4330912"/>
          </a:xfrm>
        </p:grpSpPr>
        <p:sp>
          <p:nvSpPr>
            <p:cNvPr id="178" name="空心弧 177"/>
            <p:cNvSpPr/>
            <p:nvPr/>
          </p:nvSpPr>
          <p:spPr>
            <a:xfrm>
              <a:off x="2411760" y="411510"/>
              <a:ext cx="4330912" cy="4330912"/>
            </a:xfrm>
            <a:prstGeom prst="blockArc">
              <a:avLst>
                <a:gd name="adj1" fmla="val 11762391"/>
                <a:gd name="adj2" fmla="val 13629416"/>
                <a:gd name="adj3" fmla="val 3429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空心弧 178"/>
            <p:cNvSpPr/>
            <p:nvPr/>
          </p:nvSpPr>
          <p:spPr>
            <a:xfrm rot="10800000">
              <a:off x="2411760" y="411510"/>
              <a:ext cx="4330912" cy="4330912"/>
            </a:xfrm>
            <a:prstGeom prst="blockArc">
              <a:avLst>
                <a:gd name="adj1" fmla="val 11762391"/>
                <a:gd name="adj2" fmla="val 13629416"/>
                <a:gd name="adj3" fmla="val 34292"/>
              </a:avLst>
            </a:prstGeom>
            <a:solidFill>
              <a:srgbClr val="00B0F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组合 179"/>
          <p:cNvGrpSpPr>
            <a:grpSpLocks/>
          </p:cNvGrpSpPr>
          <p:nvPr/>
        </p:nvGrpSpPr>
        <p:grpSpPr bwMode="auto">
          <a:xfrm>
            <a:off x="3579813" y="903288"/>
            <a:ext cx="5040312" cy="5040312"/>
            <a:chOff x="2051720" y="51994"/>
            <a:chExt cx="5039513" cy="5040036"/>
          </a:xfrm>
        </p:grpSpPr>
        <p:sp>
          <p:nvSpPr>
            <p:cNvPr id="181" name="空心弧 180"/>
            <p:cNvSpPr/>
            <p:nvPr/>
          </p:nvSpPr>
          <p:spPr>
            <a:xfrm rot="5400000">
              <a:off x="2051458" y="52256"/>
              <a:ext cx="5040036" cy="5039513"/>
            </a:xfrm>
            <a:prstGeom prst="blockArc">
              <a:avLst>
                <a:gd name="adj1" fmla="val 10800000"/>
                <a:gd name="adj2" fmla="val 13781812"/>
                <a:gd name="adj3" fmla="val 366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空心弧 181"/>
            <p:cNvSpPr/>
            <p:nvPr/>
          </p:nvSpPr>
          <p:spPr>
            <a:xfrm rot="16200000">
              <a:off x="2051458" y="52256"/>
              <a:ext cx="5040036" cy="5039513"/>
            </a:xfrm>
            <a:prstGeom prst="blockArc">
              <a:avLst>
                <a:gd name="adj1" fmla="val 10800000"/>
                <a:gd name="adj2" fmla="val 13781812"/>
                <a:gd name="adj3" fmla="val 36650"/>
              </a:avLst>
            </a:prstGeom>
            <a:solidFill>
              <a:schemeClr val="accent5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3" name="组合 182"/>
          <p:cNvGrpSpPr>
            <a:grpSpLocks/>
          </p:cNvGrpSpPr>
          <p:nvPr/>
        </p:nvGrpSpPr>
        <p:grpSpPr bwMode="auto">
          <a:xfrm rot="454647">
            <a:off x="4445000" y="1766888"/>
            <a:ext cx="3306763" cy="3306762"/>
            <a:chOff x="2915816" y="915566"/>
            <a:chExt cx="3306628" cy="3306628"/>
          </a:xfrm>
        </p:grpSpPr>
        <p:sp>
          <p:nvSpPr>
            <p:cNvPr id="184" name="空心弧 183"/>
            <p:cNvSpPr/>
            <p:nvPr/>
          </p:nvSpPr>
          <p:spPr>
            <a:xfrm>
              <a:off x="2917097" y="915691"/>
              <a:ext cx="3301865" cy="3301866"/>
            </a:xfrm>
            <a:prstGeom prst="blockArc">
              <a:avLst>
                <a:gd name="adj1" fmla="val 9626467"/>
                <a:gd name="adj2" fmla="val 13674112"/>
                <a:gd name="adj3" fmla="val 30131"/>
              </a:avLst>
            </a:prstGeom>
            <a:solidFill>
              <a:schemeClr val="tx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空心弧 184"/>
            <p:cNvSpPr/>
            <p:nvPr/>
          </p:nvSpPr>
          <p:spPr>
            <a:xfrm rot="10800000">
              <a:off x="2913112" y="909816"/>
              <a:ext cx="3301865" cy="3301866"/>
            </a:xfrm>
            <a:prstGeom prst="blockArc">
              <a:avLst>
                <a:gd name="adj1" fmla="val 9626467"/>
                <a:gd name="adj2" fmla="val 13674112"/>
                <a:gd name="adj3" fmla="val 301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971550" y="-1452563"/>
            <a:ext cx="1008063" cy="1008063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9613" y="-2403475"/>
            <a:ext cx="504825" cy="50323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6238" y="-989013"/>
            <a:ext cx="503237" cy="5048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6200" y="-1922463"/>
            <a:ext cx="798513" cy="798513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686050" y="-2405063"/>
            <a:ext cx="733425" cy="735013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163763" y="-1522413"/>
            <a:ext cx="752475" cy="75247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875463" y="-1360488"/>
            <a:ext cx="1009650" cy="1008063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97488" y="-1492250"/>
            <a:ext cx="503237" cy="50323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072188" y="-2136775"/>
            <a:ext cx="504825" cy="5048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030913" y="-1203325"/>
            <a:ext cx="798512" cy="79851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885113" y="-2136775"/>
            <a:ext cx="733425" cy="7334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921250" y="-877888"/>
            <a:ext cx="752475" cy="75088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195763" y="-1474788"/>
            <a:ext cx="503237" cy="50323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65575" y="-2890838"/>
            <a:ext cx="733425" cy="7334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7013" y="-1979613"/>
            <a:ext cx="503237" cy="5048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200775" y="-1365250"/>
            <a:ext cx="752475" cy="75247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403600" y="-1452563"/>
            <a:ext cx="352425" cy="35083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699000" y="-1770063"/>
            <a:ext cx="352425" cy="35083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32213" y="-704850"/>
            <a:ext cx="350837" cy="3524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979613" y="-1716088"/>
            <a:ext cx="352425" cy="35083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27113" y="-1930400"/>
            <a:ext cx="350837" cy="3524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295900" y="-2373313"/>
            <a:ext cx="350838" cy="3524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204075" y="-1698625"/>
            <a:ext cx="352425" cy="35083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075613" y="-1241425"/>
            <a:ext cx="352425" cy="3524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535863" y="-2386013"/>
            <a:ext cx="350837" cy="3524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113713" y="-719138"/>
            <a:ext cx="504825" cy="50323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80438" y="-1403350"/>
            <a:ext cx="733425" cy="73501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440863" y="-844550"/>
            <a:ext cx="798512" cy="80010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642475" y="-1457325"/>
            <a:ext cx="503238" cy="5048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229725" y="-2022475"/>
            <a:ext cx="503238" cy="5048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482263" y="-1577975"/>
            <a:ext cx="733425" cy="7334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069513" y="-1846263"/>
            <a:ext cx="350837" cy="35083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207750" y="-642938"/>
            <a:ext cx="350838" cy="35083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390188" y="-719138"/>
            <a:ext cx="352425" cy="35083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514138" y="-1355725"/>
            <a:ext cx="504825" cy="50482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91150" y="2693988"/>
            <a:ext cx="1439863" cy="14398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-600075" y="-785813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-600075" y="-142875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-600075" y="500063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-600075" y="1143000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-600075" y="1785938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-600075" y="2428875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-600075" y="3071813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-600075" y="3714750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-600075" y="4357688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-600075" y="5000625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2249150" y="500063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2249150" y="1143000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2249150" y="1785938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2249150" y="2428875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2249150" y="3071813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2249150" y="3714750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2249150" y="4357688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2249150" y="5000625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2249150" y="5643563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2249150" y="6286500"/>
            <a:ext cx="571500" cy="571500"/>
          </a:xfrm>
          <a:prstGeom prst="rect">
            <a:avLst/>
          </a:prstGeom>
          <a:noFill/>
          <a:ln w="222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43815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3815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43815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43815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43815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9" name="椭圆 268"/>
          <p:cNvSpPr/>
          <p:nvPr/>
        </p:nvSpPr>
        <p:spPr>
          <a:xfrm flipH="1">
            <a:off x="-1404938" y="6462713"/>
            <a:ext cx="792163" cy="79057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0" name="椭圆 269"/>
          <p:cNvSpPr/>
          <p:nvPr/>
        </p:nvSpPr>
        <p:spPr>
          <a:xfrm flipH="1">
            <a:off x="1547813" y="7205663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1" name="椭圆 270"/>
          <p:cNvSpPr/>
          <p:nvPr/>
        </p:nvSpPr>
        <p:spPr>
          <a:xfrm flipH="1">
            <a:off x="-2366963" y="3900488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2" name="椭圆 271"/>
          <p:cNvSpPr/>
          <p:nvPr/>
        </p:nvSpPr>
        <p:spPr>
          <a:xfrm flipH="1">
            <a:off x="-1663700" y="4941888"/>
            <a:ext cx="792162" cy="79057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3" name="椭圆 272"/>
          <p:cNvSpPr/>
          <p:nvPr/>
        </p:nvSpPr>
        <p:spPr>
          <a:xfrm flipH="1">
            <a:off x="0" y="7205663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4" name="椭圆 273"/>
          <p:cNvSpPr/>
          <p:nvPr/>
        </p:nvSpPr>
        <p:spPr>
          <a:xfrm flipH="1">
            <a:off x="-1252538" y="2276475"/>
            <a:ext cx="792163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5" name="椭圆 274"/>
          <p:cNvSpPr/>
          <p:nvPr/>
        </p:nvSpPr>
        <p:spPr>
          <a:xfrm flipH="1">
            <a:off x="-3060700" y="260350"/>
            <a:ext cx="792162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6" name="椭圆 275"/>
          <p:cNvSpPr/>
          <p:nvPr/>
        </p:nvSpPr>
        <p:spPr>
          <a:xfrm flipH="1">
            <a:off x="395288" y="-1539875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7" name="椭圆 276"/>
          <p:cNvSpPr/>
          <p:nvPr/>
        </p:nvSpPr>
        <p:spPr>
          <a:xfrm flipH="1">
            <a:off x="2339975" y="7253288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8" name="椭圆 277"/>
          <p:cNvSpPr/>
          <p:nvPr/>
        </p:nvSpPr>
        <p:spPr>
          <a:xfrm flipH="1">
            <a:off x="4859338" y="7519988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9" name="椭圆 278"/>
          <p:cNvSpPr/>
          <p:nvPr/>
        </p:nvSpPr>
        <p:spPr>
          <a:xfrm flipH="1">
            <a:off x="3779838" y="7519988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0" name="椭圆 279"/>
          <p:cNvSpPr/>
          <p:nvPr/>
        </p:nvSpPr>
        <p:spPr>
          <a:xfrm flipH="1">
            <a:off x="6156325" y="8464550"/>
            <a:ext cx="792163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1" name="椭圆 280"/>
          <p:cNvSpPr/>
          <p:nvPr/>
        </p:nvSpPr>
        <p:spPr>
          <a:xfrm flipH="1">
            <a:off x="6156325" y="7205663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2" name="椭圆 281"/>
          <p:cNvSpPr/>
          <p:nvPr/>
        </p:nvSpPr>
        <p:spPr>
          <a:xfrm flipH="1">
            <a:off x="7524750" y="7277100"/>
            <a:ext cx="792163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3" name="椭圆 282"/>
          <p:cNvSpPr/>
          <p:nvPr/>
        </p:nvSpPr>
        <p:spPr>
          <a:xfrm flipH="1">
            <a:off x="12599988" y="8408988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4" name="椭圆 283"/>
          <p:cNvSpPr/>
          <p:nvPr/>
        </p:nvSpPr>
        <p:spPr>
          <a:xfrm flipH="1">
            <a:off x="-1374775" y="9210675"/>
            <a:ext cx="792162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5" name="椭圆 284"/>
          <p:cNvSpPr/>
          <p:nvPr/>
        </p:nvSpPr>
        <p:spPr>
          <a:xfrm flipH="1">
            <a:off x="14184313" y="5788025"/>
            <a:ext cx="792162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6" name="椭圆 285"/>
          <p:cNvSpPr/>
          <p:nvPr/>
        </p:nvSpPr>
        <p:spPr>
          <a:xfrm flipH="1">
            <a:off x="13004800" y="3697288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7" name="椭圆 286"/>
          <p:cNvSpPr/>
          <p:nvPr/>
        </p:nvSpPr>
        <p:spPr>
          <a:xfrm flipH="1">
            <a:off x="12599988" y="6580188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8" name="椭圆 287"/>
          <p:cNvSpPr/>
          <p:nvPr/>
        </p:nvSpPr>
        <p:spPr>
          <a:xfrm flipH="1">
            <a:off x="2987675" y="8464550"/>
            <a:ext cx="792163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9" name="椭圆 288"/>
          <p:cNvSpPr/>
          <p:nvPr/>
        </p:nvSpPr>
        <p:spPr>
          <a:xfrm flipH="1">
            <a:off x="13314363" y="1824038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0" name="椭圆 289"/>
          <p:cNvSpPr/>
          <p:nvPr/>
        </p:nvSpPr>
        <p:spPr>
          <a:xfrm flipH="1">
            <a:off x="14581188" y="3371850"/>
            <a:ext cx="792162" cy="72072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1" name="椭圆 290"/>
          <p:cNvSpPr/>
          <p:nvPr/>
        </p:nvSpPr>
        <p:spPr>
          <a:xfrm flipH="1">
            <a:off x="-3052763" y="2673350"/>
            <a:ext cx="792163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2" name="椭圆 291"/>
          <p:cNvSpPr/>
          <p:nvPr/>
        </p:nvSpPr>
        <p:spPr>
          <a:xfrm flipH="1">
            <a:off x="-1374775" y="808038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3" name="椭圆 292"/>
          <p:cNvSpPr/>
          <p:nvPr/>
        </p:nvSpPr>
        <p:spPr>
          <a:xfrm flipH="1">
            <a:off x="-1404938" y="-673100"/>
            <a:ext cx="792163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4" name="椭圆 293"/>
          <p:cNvSpPr/>
          <p:nvPr/>
        </p:nvSpPr>
        <p:spPr>
          <a:xfrm flipH="1">
            <a:off x="1200150" y="-2692400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5" name="椭圆 294"/>
          <p:cNvSpPr/>
          <p:nvPr/>
        </p:nvSpPr>
        <p:spPr>
          <a:xfrm flipH="1">
            <a:off x="1906588" y="-1570038"/>
            <a:ext cx="792162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6" name="椭圆 295"/>
          <p:cNvSpPr/>
          <p:nvPr/>
        </p:nvSpPr>
        <p:spPr>
          <a:xfrm flipH="1">
            <a:off x="6551613" y="-1077913"/>
            <a:ext cx="792162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7" name="椭圆 296"/>
          <p:cNvSpPr/>
          <p:nvPr/>
        </p:nvSpPr>
        <p:spPr>
          <a:xfrm flipH="1">
            <a:off x="3349625" y="-1068388"/>
            <a:ext cx="792163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8" name="椭圆 297"/>
          <p:cNvSpPr/>
          <p:nvPr/>
        </p:nvSpPr>
        <p:spPr>
          <a:xfrm flipH="1">
            <a:off x="5394325" y="-2193925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9" name="椭圆 298"/>
          <p:cNvSpPr/>
          <p:nvPr/>
        </p:nvSpPr>
        <p:spPr>
          <a:xfrm flipH="1">
            <a:off x="4464050" y="-1068388"/>
            <a:ext cx="792163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0" name="椭圆 299"/>
          <p:cNvSpPr/>
          <p:nvPr/>
        </p:nvSpPr>
        <p:spPr>
          <a:xfrm flipH="1">
            <a:off x="3594100" y="-2144713"/>
            <a:ext cx="792163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1" name="椭圆 300"/>
          <p:cNvSpPr/>
          <p:nvPr/>
        </p:nvSpPr>
        <p:spPr>
          <a:xfrm flipH="1">
            <a:off x="-1970088" y="7916863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2" name="椭圆 301"/>
          <p:cNvSpPr/>
          <p:nvPr/>
        </p:nvSpPr>
        <p:spPr>
          <a:xfrm flipH="1">
            <a:off x="6186488" y="-3311525"/>
            <a:ext cx="792162" cy="79057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3" name="椭圆 302"/>
          <p:cNvSpPr/>
          <p:nvPr/>
        </p:nvSpPr>
        <p:spPr>
          <a:xfrm flipH="1">
            <a:off x="7524750" y="-2155825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4" name="椭圆 303"/>
          <p:cNvSpPr/>
          <p:nvPr/>
        </p:nvSpPr>
        <p:spPr>
          <a:xfrm flipH="1">
            <a:off x="804863" y="8069263"/>
            <a:ext cx="790575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5" name="椭圆 304"/>
          <p:cNvSpPr/>
          <p:nvPr/>
        </p:nvSpPr>
        <p:spPr>
          <a:xfrm flipH="1">
            <a:off x="9555163" y="-1539875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6" name="椭圆 305"/>
          <p:cNvSpPr/>
          <p:nvPr/>
        </p:nvSpPr>
        <p:spPr>
          <a:xfrm flipH="1">
            <a:off x="12522200" y="4764088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7" name="椭圆 306"/>
          <p:cNvSpPr/>
          <p:nvPr/>
        </p:nvSpPr>
        <p:spPr>
          <a:xfrm flipH="1">
            <a:off x="7920038" y="-985838"/>
            <a:ext cx="792162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8" name="椭圆 307"/>
          <p:cNvSpPr/>
          <p:nvPr/>
        </p:nvSpPr>
        <p:spPr>
          <a:xfrm flipH="1">
            <a:off x="12576175" y="1220788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" name="椭圆 308"/>
          <p:cNvSpPr/>
          <p:nvPr/>
        </p:nvSpPr>
        <p:spPr>
          <a:xfrm flipH="1">
            <a:off x="13781088" y="615950"/>
            <a:ext cx="792162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0" name="椭圆 309"/>
          <p:cNvSpPr/>
          <p:nvPr/>
        </p:nvSpPr>
        <p:spPr>
          <a:xfrm flipH="1">
            <a:off x="10723563" y="-1035050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1" name="椭圆 310"/>
          <p:cNvSpPr/>
          <p:nvPr/>
        </p:nvSpPr>
        <p:spPr>
          <a:xfrm flipH="1">
            <a:off x="8342313" y="8140700"/>
            <a:ext cx="792162" cy="79216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2" name="椭圆 311"/>
          <p:cNvSpPr/>
          <p:nvPr/>
        </p:nvSpPr>
        <p:spPr>
          <a:xfrm flipH="1">
            <a:off x="9678988" y="6977063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3" name="椭圆 312"/>
          <p:cNvSpPr/>
          <p:nvPr/>
        </p:nvSpPr>
        <p:spPr>
          <a:xfrm flipH="1">
            <a:off x="10472738" y="9190038"/>
            <a:ext cx="792162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4" name="椭圆 313"/>
          <p:cNvSpPr/>
          <p:nvPr/>
        </p:nvSpPr>
        <p:spPr>
          <a:xfrm flipH="1">
            <a:off x="10922000" y="7916863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5" name="椭圆 314"/>
          <p:cNvSpPr/>
          <p:nvPr/>
        </p:nvSpPr>
        <p:spPr>
          <a:xfrm flipH="1">
            <a:off x="10385425" y="-2638425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6" name="椭圆 315"/>
          <p:cNvSpPr/>
          <p:nvPr/>
        </p:nvSpPr>
        <p:spPr>
          <a:xfrm flipH="1">
            <a:off x="12988925" y="-1028700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7" name="椭圆 316"/>
          <p:cNvSpPr/>
          <p:nvPr/>
        </p:nvSpPr>
        <p:spPr>
          <a:xfrm flipH="1">
            <a:off x="12415838" y="-395288"/>
            <a:ext cx="792162" cy="790576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8" name="椭圆 317"/>
          <p:cNvSpPr/>
          <p:nvPr/>
        </p:nvSpPr>
        <p:spPr>
          <a:xfrm flipH="1">
            <a:off x="11623675" y="-2041525"/>
            <a:ext cx="792163" cy="79216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9" name="椭圆 318"/>
          <p:cNvSpPr/>
          <p:nvPr/>
        </p:nvSpPr>
        <p:spPr>
          <a:xfrm>
            <a:off x="437515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0" name="椭圆 319"/>
          <p:cNvSpPr/>
          <p:nvPr/>
        </p:nvSpPr>
        <p:spPr>
          <a:xfrm>
            <a:off x="437515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1" name="椭圆 320"/>
          <p:cNvSpPr/>
          <p:nvPr/>
        </p:nvSpPr>
        <p:spPr>
          <a:xfrm>
            <a:off x="437515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2" name="椭圆 321"/>
          <p:cNvSpPr/>
          <p:nvPr/>
        </p:nvSpPr>
        <p:spPr>
          <a:xfrm>
            <a:off x="437515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3" name="椭圆 322"/>
          <p:cNvSpPr/>
          <p:nvPr/>
        </p:nvSpPr>
        <p:spPr>
          <a:xfrm>
            <a:off x="437515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4" name="椭圆 323"/>
          <p:cNvSpPr/>
          <p:nvPr/>
        </p:nvSpPr>
        <p:spPr>
          <a:xfrm>
            <a:off x="43688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5" name="椭圆 324"/>
          <p:cNvSpPr/>
          <p:nvPr/>
        </p:nvSpPr>
        <p:spPr>
          <a:xfrm>
            <a:off x="43688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6" name="椭圆 325"/>
          <p:cNvSpPr/>
          <p:nvPr/>
        </p:nvSpPr>
        <p:spPr>
          <a:xfrm>
            <a:off x="43688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7" name="椭圆 326"/>
          <p:cNvSpPr/>
          <p:nvPr/>
        </p:nvSpPr>
        <p:spPr>
          <a:xfrm>
            <a:off x="43688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8" name="椭圆 327"/>
          <p:cNvSpPr/>
          <p:nvPr/>
        </p:nvSpPr>
        <p:spPr>
          <a:xfrm>
            <a:off x="4368800" y="1708150"/>
            <a:ext cx="3441700" cy="3441700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43" y="3087087"/>
            <a:ext cx="1210025" cy="6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72791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Scale>
                                      <p:cBhvr>
                                        <p:cTn id="6" dur="450" fill="hold"/>
                                        <p:tgtEl>
                                          <p:spTgt spid="4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decel="10000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animScale>
                                      <p:cBhvr>
                                        <p:cTn id="8" dur="450" fill="hold"/>
                                        <p:tgtEl>
                                          <p:spTgt spid="194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repeatCount="4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10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4000" fill="hold" grpId="0" nodeType="withEffect">
                                  <p:stCondLst>
                                    <p:cond delay="348"/>
                                  </p:stCondLst>
                                  <p:childTnLst>
                                    <p:animMotion origin="layout" path="M 2.77778E-6 -2.59259E-6 L 0.00399 1.65371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8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4000" fill="hold" grpId="0" nodeType="withEffect">
                                  <p:stCondLst>
                                    <p:cond delay="174"/>
                                  </p:stCondLst>
                                  <p:childTnLst>
                                    <p:animMotion origin="layout" path="M -4.16667E-6 -2.59259E-6 L 0.004 1.2794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639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4000" fill="hold" grpId="0" nodeType="withEffect">
                                  <p:stCondLst>
                                    <p:cond delay="181"/>
                                  </p:stCondLst>
                                  <p:childTnLst>
                                    <p:animMotion origin="layout" path="M 2.77778E-7 7.40741E-7 L 0.00712 1.49907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749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4000" fill="hold" grpId="0" nodeType="withEffect">
                                  <p:stCondLst>
                                    <p:cond delay="465"/>
                                  </p:stCondLst>
                                  <p:childTnLst>
                                    <p:animMotion origin="layout" path="M -4.16667E-6 7.40741E-7 L 0.0007 1.60555 " pathEditMode="relative" rAng="0" ptsTypes="AA">
                                      <p:cBhvr>
                                        <p:cTn id="1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8027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4000" fill="hold" grpId="0" nodeType="withEffect">
                                  <p:stCondLst>
                                    <p:cond delay="8"/>
                                  </p:stCondLst>
                                  <p:childTnLst>
                                    <p:animMotion origin="layout" path="M 2.22222E-6 -3.7037E-7 L 0.00955 1.39167 " pathEditMode="relative" rAng="0" ptsTypes="AA">
                                      <p:cBhvr>
                                        <p:cTn id="2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6958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4000" fill="hold" grpId="0" nodeType="withEffect">
                                  <p:stCondLst>
                                    <p:cond delay="456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2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4000" fill="hold" grpId="0" nodeType="withEffect">
                                  <p:stCondLst>
                                    <p:cond delay="489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24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4000" fill="hold" grpId="0" nodeType="withEffect">
                                  <p:stCondLst>
                                    <p:cond delay="425"/>
                                  </p:stCondLst>
                                  <p:childTnLst>
                                    <p:animMotion origin="layout" path="M 3.33333E-6 -1.48148E-6 L 0.00521 1.63565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8178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4000" fill="hold" grpId="0" nodeType="withEffect">
                                  <p:stCondLst>
                                    <p:cond delay="27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2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4000" fill="hold" grpId="0" nodeType="withEffect">
                                  <p:stCondLst>
                                    <p:cond delay="248"/>
                                  </p:stCondLst>
                                  <p:childTnLst>
                                    <p:animMotion origin="layout" path="M -5.55556E-7 1.85185E-6 L 0.00712 1.49305 " pathEditMode="relative" rAng="0" ptsTypes="AA">
                                      <p:cBhvr>
                                        <p:cTn id="3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746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4000" fill="hold" grpId="0" nodeType="withEffect">
                                  <p:stCondLst>
                                    <p:cond delay="518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32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5000" fill="hold" grpId="0" nodeType="withEffect">
                                  <p:stCondLst>
                                    <p:cond delay="474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34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5000" fill="hold" grpId="0" nodeType="withEffect">
                                  <p:stCondLst>
                                    <p:cond delay="224"/>
                                  </p:stCondLst>
                                  <p:childTnLst>
                                    <p:animMotion origin="layout" path="M -4.72222E-6 -4.44444E-6 L 0.02622 1.65556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827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5000" fill="hold" grpId="0" nodeType="withEffect">
                                  <p:stCondLst>
                                    <p:cond delay="577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3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5000" fill="hold" grpId="0" nodeType="withEffect">
                                  <p:stCondLst>
                                    <p:cond delay="523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40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5000" fill="hold" grpId="0" nodeType="withEffect">
                                  <p:stCondLst>
                                    <p:cond delay="34"/>
                                  </p:stCondLst>
                                  <p:childTnLst>
                                    <p:animMotion origin="layout" path="M -3.05556E-6 1.11111E-6 L 0.00608 1.52616 " pathEditMode="relative" rAng="0" ptsTypes="AA">
                                      <p:cBhvr>
                                        <p:cTn id="42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7629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5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animMotion origin="layout" path="M 2.77778E-7 -2.59259E-6 L 0.00625 1.49885 " pathEditMode="relative" rAng="0" ptsTypes="AA">
                                      <p:cBhvr>
                                        <p:cTn id="44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749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500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46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5000" fill="hold" grpId="0" nodeType="withEffect">
                                  <p:stCondLst>
                                    <p:cond delay="315"/>
                                  </p:stCondLst>
                                  <p:childTnLst>
                                    <p:animMotion origin="layout" path="M -3.88889E-6 -2.96296E-6 L 0.01233 1.417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7088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500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animMotion origin="layout" path="M -3.61111E-6 -2.96296E-6 L 0.00625 1.57477 " pathEditMode="relative" rAng="0" ptsTypes="AA">
                                      <p:cBhvr>
                                        <p:cTn id="50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7872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5000" fill="hold" grpId="0" nodeType="withEffect">
                                  <p:stCondLst>
                                    <p:cond delay="32"/>
                                  </p:stCondLst>
                                  <p:childTnLst>
                                    <p:animMotion origin="layout" path="M -3.88889E-6 3.7037E-7 L 0.0198 1.72338 " pathEditMode="relative" rAng="0" ptsTypes="AA">
                                      <p:cBhvr>
                                        <p:cTn id="52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8615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5000" fill="hold" grpId="0" nodeType="withEffect">
                                  <p:stCondLst>
                                    <p:cond delay="355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54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4000" fill="hold" grpId="0" nodeType="withEffect">
                                  <p:stCondLst>
                                    <p:cond delay="281"/>
                                  </p:stCondLst>
                                  <p:childTnLst>
                                    <p:animMotion origin="layout" path="M -5.55556E-7 4.07407E-6 L 0.00712 1.5162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7581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4000" fill="hold" grpId="0" nodeType="withEffect">
                                  <p:stCondLst>
                                    <p:cond delay="179"/>
                                  </p:stCondLst>
                                  <p:childTnLst>
                                    <p:animMotion origin="layout" path="M 8.33333E-7 2.22222E-6 L 0.01111 1.6412 " pathEditMode="relative" rAng="0" ptsTypes="AA">
                                      <p:cBhvr>
                                        <p:cTn id="58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8206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5000" fill="hold" grpId="0" nodeType="withEffect">
                                  <p:stCondLst>
                                    <p:cond delay="374"/>
                                  </p:stCondLst>
                                  <p:childTnLst>
                                    <p:animMotion origin="layout" path="M 0 0 L 0.00625 1.33889 " pathEditMode="relative" ptsTypes="AA">
                                      <p:cBhvr>
                                        <p:cTn id="60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5000" fill="hold" grpId="0" nodeType="withEffect">
                                  <p:stCondLst>
                                    <p:cond delay="389"/>
                                  </p:stCondLst>
                                  <p:childTnLst>
                                    <p:animMotion origin="layout" path="M -4.72222E-6 -4.44444E-6 L 0.02622 1.65556 " pathEditMode="relative" rAng="0" ptsTypes="AA">
                                      <p:cBhvr>
                                        <p:cTn id="6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8277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400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animMotion origin="layout" path="M 2.77778E-7 7.40741E-7 L 0.00712 1.49907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7495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4000" fill="hold" grpId="0" nodeType="withEffect">
                                  <p:stCondLst>
                                    <p:cond delay="168"/>
                                  </p:stCondLst>
                                  <p:childTnLst>
                                    <p:animMotion origin="layout" path="M -4.16667E-6 -2.59259E-6 L 0.004 1.2794 " pathEditMode="relative" rAng="0" ptsTypes="AA">
                                      <p:cBhvr>
                                        <p:cTn id="66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6395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4000" fill="hold" grpId="0" nodeType="withEffect">
                                  <p:stCondLst>
                                    <p:cond delay="498"/>
                                  </p:stCondLst>
                                  <p:childTnLst>
                                    <p:animMotion origin="layout" path="M 3.33333E-6 -1.48148E-6 L 0.00521 1.63565 " pathEditMode="relative" rAng="0" ptsTypes="AA">
                                      <p:cBhvr>
                                        <p:cTn id="6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8178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5000" fill="hold" grpId="0" nodeType="withEffect">
                                  <p:stCondLst>
                                    <p:cond delay="495"/>
                                  </p:stCondLst>
                                  <p:childTnLst>
                                    <p:animMotion origin="layout" path="M -4.72222E-6 -4.44444E-6 L 0.02622 1.65556 " pathEditMode="relative" rAng="0" ptsTypes="AA">
                                      <p:cBhvr>
                                        <p:cTn id="70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8277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5000" fill="hold" grpId="0" nodeType="withEffect">
                                  <p:stCondLst>
                                    <p:cond delay="353"/>
                                  </p:stCondLst>
                                  <p:childTnLst>
                                    <p:animMotion origin="layout" path="M -3.88889E-6 -2.96296E-6 L 0.01233 1.4176 " pathEditMode="relative" rAng="0" ptsTypes="AA">
                                      <p:cBhvr>
                                        <p:cTn id="72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7088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5000" fill="hold" grpId="0" nodeType="withEffect">
                                  <p:stCondLst>
                                    <p:cond delay="592"/>
                                  </p:stCondLst>
                                  <p:childTnLst>
                                    <p:animMotion origin="layout" path="M -3.88889E-6 -2.96296E-6 L 0.01233 1.4176 " pathEditMode="relative" rAng="0" ptsTypes="AA">
                                      <p:cBhvr>
                                        <p:cTn id="74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7088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5000" fill="hold" grpId="0" nodeType="withEffect">
                                  <p:stCondLst>
                                    <p:cond delay="547"/>
                                  </p:stCondLst>
                                  <p:childTnLst>
                                    <p:animMotion origin="layout" path="M 2.77778E-7 -2.59259E-6 L 0.00625 1.49885 " pathEditMode="relative" rAng="0" ptsTypes="AA">
                                      <p:cBhvr>
                                        <p:cTn id="76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7493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4000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animMotion origin="layout" path="M 3.33333E-6 -1.48148E-6 L 0.00521 1.63565 " pathEditMode="relative" rAng="0" ptsTypes="AA">
                                      <p:cBhvr>
                                        <p:cTn id="78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8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4092"/>
                            </p:stCondLst>
                            <p:childTnLst>
                              <p:par>
                                <p:cTn id="8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9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9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900" fill="hold"/>
                                        <p:tgtEl>
                                          <p:spTgt spid="18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9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91" dur="9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3" dur="900" fill="hold"/>
                                        <p:tgtEl>
                                          <p:spTgt spid="17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9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98" dur="9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900" fill="hold"/>
                                        <p:tgtEl>
                                          <p:spTgt spid="18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392"/>
                            </p:stCondLst>
                            <p:childTnLst>
                              <p:par>
                                <p:cTn id="102" presetID="21" presetClass="exit" presetSubtype="1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3" dur="1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1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6" dur="1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1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9" dur="1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12" dur="12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14" dur="1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16" dur="1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42" presetClass="path" presetSubtype="0" decel="100000" fill="hold" grpId="0" nodeType="withEffect">
                                  <p:stCondLst>
                                    <p:cond delay="199"/>
                                  </p:stCondLst>
                                  <p:childTnLst>
                                    <p:animMotion origin="layout" path="M 2.70833E-6 -1.11111E-6 L -0.04427 -0.16551 " pathEditMode="relative" rAng="0" ptsTypes="AA">
                                      <p:cBhvr>
                                        <p:cTn id="118" dur="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828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" presetClass="emph" presetSubtype="0" decel="100000" fill="hold" grpId="1" nodeType="withEffect">
                                  <p:stCondLst>
                                    <p:cond delay="298"/>
                                  </p:stCondLst>
                                  <p:childTnLst>
                                    <p:animScale>
                                      <p:cBhvr>
                                        <p:cTn id="120" dur="700" fill="hold"/>
                                        <p:tgtEl>
                                          <p:spTgt spid="1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42" presetClass="path" presetSubtype="0" decel="100000" fill="hold" grpId="0" nodeType="withEffect">
                                  <p:stCondLst>
                                    <p:cond delay="149"/>
                                  </p:stCondLst>
                                  <p:childTnLst>
                                    <p:animMotion origin="layout" path="M 3.75E-6 -3.33333E-6 L -0.08269 -0.18078 " pathEditMode="relative" rAng="0" ptsTypes="AA">
                                      <p:cBhvr>
                                        <p:cTn id="122" dur="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9051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" presetClass="emph" presetSubtype="0" decel="100000" fill="hold" grpId="1" nodeType="withEffect">
                                  <p:stCondLst>
                                    <p:cond delay="242"/>
                                  </p:stCondLst>
                                  <p:childTnLst>
                                    <p:animScale>
                                      <p:cBhvr>
                                        <p:cTn id="124" dur="700" fill="hold"/>
                                        <p:tgtEl>
                                          <p:spTgt spid="1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42" presetClass="path" presetSubtype="0" decel="100000" fill="hold" grpId="0" nodeType="withEffect">
                                  <p:stCondLst>
                                    <p:cond delay="161"/>
                                  </p:stCondLst>
                                  <p:childTnLst>
                                    <p:animMotion origin="layout" path="M -4.375E-6 -1.11111E-6 L -0.04856 -0.18495 " pathEditMode="relative" rAng="0" ptsTypes="AA">
                                      <p:cBhvr>
                                        <p:cTn id="126" dur="7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-925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decel="100000" fill="hold" grpId="1" nodeType="withEffect">
                                  <p:stCondLst>
                                    <p:cond delay="197"/>
                                  </p:stCondLst>
                                  <p:childTnLst>
                                    <p:animScale>
                                      <p:cBhvr>
                                        <p:cTn id="128" dur="700" fill="hold"/>
                                        <p:tgtEl>
                                          <p:spTgt spid="1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42" presetClass="path" presetSubtype="0" decel="100000" fill="hold" grpId="0" nodeType="withEffect">
                                  <p:stCondLst>
                                    <p:cond delay="144"/>
                                  </p:stCondLst>
                                  <p:childTnLst>
                                    <p:animMotion origin="layout" path="M -4.16667E-6 1.48148E-6 L -0.05533 -0.17408 " pathEditMode="relative" rAng="0" ptsTypes="AA">
                                      <p:cBhvr>
                                        <p:cTn id="130" dur="7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8704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" presetClass="emph" presetSubtype="0" decel="100000" fill="hold" grpId="1" nodeType="withEffect">
                                  <p:stCondLst>
                                    <p:cond delay="227"/>
                                  </p:stCondLst>
                                  <p:childTnLst>
                                    <p:animScale>
                                      <p:cBhvr>
                                        <p:cTn id="132" dur="700" fill="hold"/>
                                        <p:tgtEl>
                                          <p:spTgt spid="1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42" presetClass="path" presetSubtype="0" decel="100000" fill="hold" grpId="0" nodeType="withEffect">
                                  <p:stCondLst>
                                    <p:cond delay="427"/>
                                  </p:stCondLst>
                                  <p:childTnLst>
                                    <p:animMotion origin="layout" path="M -4.79167E-6 -7.40741E-7 L -0.05898 -0.15278 " pathEditMode="relative" rAng="0" ptsTypes="AA">
                                      <p:cBhvr>
                                        <p:cTn id="134" dur="7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7639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decel="100000" fill="hold" grpId="1" nodeType="withEffect">
                                  <p:stCondLst>
                                    <p:cond delay="464"/>
                                  </p:stCondLst>
                                  <p:childTnLst>
                                    <p:animScale>
                                      <p:cBhvr>
                                        <p:cTn id="136" dur="700" fill="hold"/>
                                        <p:tgtEl>
                                          <p:spTgt spid="13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42" presetClass="path" presetSubtype="0" decel="100000" fill="hold" grpId="0" nodeType="withEffect">
                                  <p:stCondLst>
                                    <p:cond delay="294"/>
                                  </p:stCondLst>
                                  <p:childTnLst>
                                    <p:animMotion origin="layout" path="M 3.54167E-6 -1.48148E-6 L -0.05209 -0.15162 " pathEditMode="relative" rAng="0" ptsTypes="AA">
                                      <p:cBhvr>
                                        <p:cTn id="138" dur="7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-7593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10000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3.95833E-6 2.22222E-6 L -0.08867 -0.17153 " pathEditMode="relative" rAng="0" ptsTypes="AA">
                                      <p:cBhvr>
                                        <p:cTn id="140" dur="7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8588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284"/>
                                  </p:stCondLst>
                                  <p:childTnLst>
                                    <p:animMotion origin="layout" path="M -2.08333E-7 4.81481E-6 L -0.04857 -0.18496 " pathEditMode="relative" rAng="0" ptsTypes="AA">
                                      <p:cBhvr>
                                        <p:cTn id="142" dur="7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-925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decel="100000" fill="hold" grpId="0" nodeType="withEffect">
                                  <p:stCondLst>
                                    <p:cond delay="254"/>
                                  </p:stCondLst>
                                  <p:childTnLst>
                                    <p:animMotion origin="layout" path="M 1.25E-6 -4.81481E-6 L -0.06146 -0.16481 " pathEditMode="relative" rAng="0" ptsTypes="AA">
                                      <p:cBhvr>
                                        <p:cTn id="144" dur="7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824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decel="100000" fill="hold" grpId="0" nodeType="withEffect">
                                  <p:stCondLst>
                                    <p:cond delay="201"/>
                                  </p:stCondLst>
                                  <p:childTnLst>
                                    <p:animMotion origin="layout" path="M -4.16667E-6 -2.22222E-6 L -0.0651 -0.10185 " pathEditMode="relative" rAng="0" ptsTypes="AA">
                                      <p:cBhvr>
                                        <p:cTn id="146" dur="7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-509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1" nodeType="withEffect">
                                  <p:stCondLst>
                                    <p:cond delay="273"/>
                                  </p:stCondLst>
                                  <p:childTnLst>
                                    <p:animScale>
                                      <p:cBhvr>
                                        <p:cTn id="148" dur="700" fill="hold"/>
                                        <p:tgtEl>
                                          <p:spTgt spid="1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decel="100000" fill="hold" grpId="1" nodeType="withEffect">
                                  <p:stCondLst>
                                    <p:cond delay="255"/>
                                  </p:stCondLst>
                                  <p:childTnLst>
                                    <p:animScale>
                                      <p:cBhvr>
                                        <p:cTn id="150" dur="700" fill="hold"/>
                                        <p:tgtEl>
                                          <p:spTgt spid="1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1" nodeType="withEffect">
                                  <p:stCondLst>
                                    <p:cond delay="103"/>
                                  </p:stCondLst>
                                  <p:childTnLst>
                                    <p:animScale>
                                      <p:cBhvr>
                                        <p:cTn id="152" dur="700" fill="hold"/>
                                        <p:tgtEl>
                                          <p:spTgt spid="1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1" nodeType="withEffect">
                                  <p:stCondLst>
                                    <p:cond delay="213"/>
                                  </p:stCondLst>
                                  <p:childTnLst>
                                    <p:animScale>
                                      <p:cBhvr>
                                        <p:cTn id="154" dur="700" fill="hold"/>
                                        <p:tgtEl>
                                          <p:spTgt spid="1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1" nodeType="withEffect">
                                  <p:stCondLst>
                                    <p:cond delay="204"/>
                                  </p:stCondLst>
                                  <p:childTnLst>
                                    <p:animScale>
                                      <p:cBhvr>
                                        <p:cTn id="156" dur="700" fill="hold"/>
                                        <p:tgtEl>
                                          <p:spTgt spid="1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42" presetClass="path" presetSubtype="0" decel="100000" fill="hold" grpId="0" nodeType="withEffect">
                                  <p:stCondLst>
                                    <p:cond delay="206"/>
                                  </p:stCondLst>
                                  <p:childTnLst>
                                    <p:animMotion origin="layout" path="M 2.70833E-6 2.96296E-6 L -0.0599 -0.19422 " pathEditMode="relative" rAng="0" ptsTypes="AA">
                                      <p:cBhvr>
                                        <p:cTn id="158" dur="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-972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1" nodeType="withEffect">
                                  <p:stCondLst>
                                    <p:cond delay="265"/>
                                  </p:stCondLst>
                                  <p:childTnLst>
                                    <p:animScale>
                                      <p:cBhvr>
                                        <p:cTn id="160" dur="700" fill="hold"/>
                                        <p:tgtEl>
                                          <p:spTgt spid="1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42" presetClass="path" presetSubtype="0" decel="100000" fill="hold" grpId="0" nodeType="withEffect">
                                  <p:stCondLst>
                                    <p:cond delay="138"/>
                                  </p:stCondLst>
                                  <p:childTnLst>
                                    <p:animMotion origin="layout" path="M 2.70833E-6 7.40741E-7 L -0.08268 -0.18079 " pathEditMode="relative" rAng="0" ptsTypes="AA">
                                      <p:cBhvr>
                                        <p:cTn id="162" dur="7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9051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1" nodeType="withEffect">
                                  <p:stCondLst>
                                    <p:cond delay="256"/>
                                  </p:stCondLst>
                                  <p:childTnLst>
                                    <p:animScale>
                                      <p:cBhvr>
                                        <p:cTn id="164" dur="700" fill="hold"/>
                                        <p:tgtEl>
                                          <p:spTgt spid="1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42" presetClass="path" presetSubtype="0" decel="100000" fill="hold" grpId="0" nodeType="withEffect">
                                  <p:stCondLst>
                                    <p:cond delay="226"/>
                                  </p:stCondLst>
                                  <p:childTnLst>
                                    <p:animMotion origin="layout" path="M 5E-6 -3.7037E-6 L -0.04857 -0.2 " pathEditMode="relative" rAng="0" ptsTypes="AA">
                                      <p:cBhvr>
                                        <p:cTn id="166" dur="7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-1000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1" nodeType="withEffect">
                                  <p:stCondLst>
                                    <p:cond delay="131"/>
                                  </p:stCondLst>
                                  <p:childTnLst>
                                    <p:animScale>
                                      <p:cBhvr>
                                        <p:cTn id="168" dur="700" fill="hold"/>
                                        <p:tgtEl>
                                          <p:spTgt spid="1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42" presetClass="path" presetSubtype="0" decel="100000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animMotion origin="layout" path="M -3.54167E-6 -3.33333E-6 L -0.07122 -0.21666 " pathEditMode="relative" rAng="0" ptsTypes="AA">
                                      <p:cBhvr>
                                        <p:cTn id="170" dur="7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8" y="-10833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1" nodeType="withEffect">
                                  <p:stCondLst>
                                    <p:cond delay="292"/>
                                  </p:stCondLst>
                                  <p:childTnLst>
                                    <p:animScale>
                                      <p:cBhvr>
                                        <p:cTn id="172" dur="700" fill="hold"/>
                                        <p:tgtEl>
                                          <p:spTgt spid="1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42" presetClass="path" presetSubtype="0" decel="100000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animMotion origin="layout" path="M -6.25E-7 -3.33333E-6 L -0.05898 -0.15277 " pathEditMode="relative" rAng="0" ptsTypes="AA">
                                      <p:cBhvr>
                                        <p:cTn id="174" dur="7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763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1" nodeType="withEffect">
                                  <p:stCondLst>
                                    <p:cond delay="215"/>
                                  </p:stCondLst>
                                  <p:childTnLst>
                                    <p:animScale>
                                      <p:cBhvr>
                                        <p:cTn id="176" dur="700" fill="hold"/>
                                        <p:tgtEl>
                                          <p:spTgt spid="1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42" presetClass="path" presetSubtype="0" decel="100000" fill="hold" grpId="0" nodeType="withEffect">
                                  <p:stCondLst>
                                    <p:cond delay="295"/>
                                  </p:stCondLst>
                                  <p:childTnLst>
                                    <p:animMotion origin="layout" path="M -8.33333E-7 7.40741E-7 L -0.05208 -0.15162 " pathEditMode="relative" rAng="0" ptsTypes="AA">
                                      <p:cBhvr>
                                        <p:cTn id="178" dur="7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-7593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1" nodeType="withEffect">
                                  <p:stCondLst>
                                    <p:cond delay="257"/>
                                  </p:stCondLst>
                                  <p:childTnLst>
                                    <p:animScale>
                                      <p:cBhvr>
                                        <p:cTn id="180" dur="700" fill="hold"/>
                                        <p:tgtEl>
                                          <p:spTgt spid="1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42" presetClass="path" presetSubtype="0" decel="100000" fill="hold" grpId="0" nodeType="withEffect">
                                  <p:stCondLst>
                                    <p:cond delay="108"/>
                                  </p:stCondLst>
                                  <p:childTnLst>
                                    <p:animMotion origin="layout" path="M -3.54167E-6 1.85185E-6 L -0.08268 -0.18079 " pathEditMode="relative" rAng="0" ptsTypes="AA">
                                      <p:cBhvr>
                                        <p:cTn id="182" dur="7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905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6" presetClass="emph" presetSubtype="0" decel="100000" fill="hold" grpId="1" nodeType="withEffect">
                                  <p:stCondLst>
                                    <p:cond delay="129"/>
                                  </p:stCondLst>
                                  <p:childTnLst>
                                    <p:animScale>
                                      <p:cBhvr>
                                        <p:cTn id="184" dur="700" fill="hold"/>
                                        <p:tgtEl>
                                          <p:spTgt spid="1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42" presetClass="path" presetSubtype="0" decel="10000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Motion origin="layout" path="M -1.25E-6 -1.11111E-6 L -0.04857 -0.18495 " pathEditMode="relative" rAng="0" ptsTypes="AA">
                                      <p:cBhvr>
                                        <p:cTn id="186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-9259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1" nodeType="withEffect">
                                  <p:stCondLst>
                                    <p:cond delay="173"/>
                                  </p:stCondLst>
                                  <p:childTnLst>
                                    <p:animScale>
                                      <p:cBhvr>
                                        <p:cTn id="188" dur="700" fill="hold"/>
                                        <p:tgtEl>
                                          <p:spTgt spid="1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42" presetClass="path" presetSubtype="0" decel="100000" fill="hold" grpId="0" nodeType="withEffect">
                                  <p:stCondLst>
                                    <p:cond delay="295"/>
                                  </p:stCondLst>
                                  <p:childTnLst>
                                    <p:animMotion origin="layout" path="M 2.08333E-7 -7.40741E-7 L -0.05534 -0.17407 " pathEditMode="relative" rAng="0" ptsTypes="AA">
                                      <p:cBhvr>
                                        <p:cTn id="190" dur="7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8704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1" nodeType="withEffect">
                                  <p:stCondLst>
                                    <p:cond delay="209"/>
                                  </p:stCondLst>
                                  <p:childTnLst>
                                    <p:animScale>
                                      <p:cBhvr>
                                        <p:cTn id="192" dur="700" fill="hold"/>
                                        <p:tgtEl>
                                          <p:spTgt spid="15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42" presetClass="path" presetSubtype="0" decel="100000" fill="hold" grpId="0" nodeType="withEffect">
                                  <p:stCondLst>
                                    <p:cond delay="264"/>
                                  </p:stCondLst>
                                  <p:childTnLst>
                                    <p:animMotion origin="layout" path="M 4.79167E-6 1.85185E-6 L -0.05899 -0.15278 " pathEditMode="relative" rAng="0" ptsTypes="AA">
                                      <p:cBhvr>
                                        <p:cTn id="194" dur="7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7639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1" nodeType="withEffect">
                                  <p:stCondLst>
                                    <p:cond delay="198"/>
                                  </p:stCondLst>
                                  <p:childTnLst>
                                    <p:animScale>
                                      <p:cBhvr>
                                        <p:cTn id="196" dur="700" fill="hold"/>
                                        <p:tgtEl>
                                          <p:spTgt spid="1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42" presetClass="path" presetSubtype="0" decel="100000" fill="hold" grpId="0" nodeType="withEffect">
                                  <p:stCondLst>
                                    <p:cond delay="235"/>
                                  </p:stCondLst>
                                  <p:childTnLst>
                                    <p:animMotion origin="layout" path="M -1.45833E-6 4.81481E-6 L -0.04427 -0.16551 " pathEditMode="relative" rAng="0" ptsTypes="AA">
                                      <p:cBhvr>
                                        <p:cTn id="198" dur="7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8287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1" nodeType="withEffect">
                                  <p:stCondLst>
                                    <p:cond delay="196"/>
                                  </p:stCondLst>
                                  <p:childTnLst>
                                    <p:animScale>
                                      <p:cBhvr>
                                        <p:cTn id="200" dur="700" fill="hold"/>
                                        <p:tgtEl>
                                          <p:spTgt spid="16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42" presetClass="path" presetSubtype="0" decel="100000" fill="hold" grpId="0" nodeType="withEffect">
                                  <p:stCondLst>
                                    <p:cond delay="137"/>
                                  </p:stCondLst>
                                  <p:childTnLst>
                                    <p:animMotion origin="layout" path="M -1.45833E-6 -7.40741E-7 L -0.08268 -0.18079 " pathEditMode="relative" rAng="0" ptsTypes="AA">
                                      <p:cBhvr>
                                        <p:cTn id="202" dur="7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9051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6" presetClass="emph" presetSubtype="0" decel="100000" fill="hold" grpId="1" nodeType="withEffect">
                                  <p:stCondLst>
                                    <p:cond delay="127"/>
                                  </p:stCondLst>
                                  <p:childTnLst>
                                    <p:animScale>
                                      <p:cBhvr>
                                        <p:cTn id="204" dur="700" fill="hold"/>
                                        <p:tgtEl>
                                          <p:spTgt spid="15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42" presetClass="path" presetSubtype="0" decel="100000" fill="hold" grpId="0" nodeType="withEffect">
                                  <p:stCondLst>
                                    <p:cond delay="256"/>
                                  </p:stCondLst>
                                  <p:childTnLst>
                                    <p:animMotion origin="layout" path="M -4.16667E-6 -4.07407E-6 L -0.04856 -0.18495 " pathEditMode="relative" rAng="0" ptsTypes="AA">
                                      <p:cBhvr>
                                        <p:cTn id="206" dur="7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-9259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6" presetClass="emph" presetSubtype="0" decel="100000" fill="hold" grpId="1" nodeType="withEffect">
                                  <p:stCondLst>
                                    <p:cond delay="163"/>
                                  </p:stCondLst>
                                  <p:childTnLst>
                                    <p:animScale>
                                      <p:cBhvr>
                                        <p:cTn id="208" dur="700" fill="hold"/>
                                        <p:tgtEl>
                                          <p:spTgt spid="15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42" presetClass="path" presetSubtype="0" decel="100000" fill="hold" grpId="0" nodeType="withEffect">
                                  <p:stCondLst>
                                    <p:cond delay="192"/>
                                  </p:stCondLst>
                                  <p:childTnLst>
                                    <p:animMotion origin="layout" path="M 2.29167E-6 -4.81481E-6 L -0.05534 -0.17407 " pathEditMode="relative" rAng="0" ptsTypes="AA">
                                      <p:cBhvr>
                                        <p:cTn id="210" dur="7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8704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1" nodeType="withEffect">
                                  <p:stCondLst>
                                    <p:cond delay="142"/>
                                  </p:stCondLst>
                                  <p:childTnLst>
                                    <p:animScale>
                                      <p:cBhvr>
                                        <p:cTn id="212" dur="700" fill="hold"/>
                                        <p:tgtEl>
                                          <p:spTgt spid="1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42" presetClass="path" presetSubtype="0" decel="100000" fill="hold" grpId="0" nodeType="withEffect">
                                  <p:stCondLst>
                                    <p:cond delay="119"/>
                                  </p:stCondLst>
                                  <p:childTnLst>
                                    <p:animMotion origin="layout" path="M 3.95833E-6 2.96296E-6 L -0.05899 -0.15278 " pathEditMode="relative" rAng="0" ptsTypes="AA">
                                      <p:cBhvr>
                                        <p:cTn id="214" dur="7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7639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6" presetClass="emph" presetSubtype="0" decel="100000" fill="hold" grpId="1" nodeType="withEffect">
                                  <p:stCondLst>
                                    <p:cond delay="295"/>
                                  </p:stCondLst>
                                  <p:childTnLst>
                                    <p:animScale>
                                      <p:cBhvr>
                                        <p:cTn id="216" dur="700" fill="hold"/>
                                        <p:tgtEl>
                                          <p:spTgt spid="15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42" presetClass="path" presetSubtype="0" decel="10000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Motion origin="layout" path="M 2.29167E-6 -4.07407E-6 L -0.05209 -0.15162 " pathEditMode="relative" rAng="0" ptsTypes="AA">
                                      <p:cBhvr>
                                        <p:cTn id="218" dur="7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-7593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42" presetClass="path" presetSubtype="0" decel="100000" fill="hold" grpId="0" nodeType="withEffect">
                                  <p:stCondLst>
                                    <p:cond delay="223"/>
                                  </p:stCondLst>
                                  <p:childTnLst>
                                    <p:animMotion origin="layout" path="M 2.29167E-6 3.7037E-7 L -0.08867 -0.17153 " pathEditMode="relative" rAng="0" ptsTypes="AA">
                                      <p:cBhvr>
                                        <p:cTn id="220" dur="7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8588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42" presetClass="path" presetSubtype="0" decel="100000" fill="hold" grpId="0" nodeType="withEffect">
                                  <p:stCondLst>
                                    <p:cond delay="203"/>
                                  </p:stCondLst>
                                  <p:childTnLst>
                                    <p:animMotion origin="layout" path="M -3.54167E-6 3.7037E-6 L -0.04856 -0.18496 " pathEditMode="relative" rAng="0" ptsTypes="AA">
                                      <p:cBhvr>
                                        <p:cTn id="222" dur="7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-9259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42" presetClass="path" presetSubtype="0" decel="100000" fill="hold" grpId="0" nodeType="withEffect">
                                  <p:stCondLst>
                                    <p:cond delay="112"/>
                                  </p:stCondLst>
                                  <p:childTnLst>
                                    <p:animMotion origin="layout" path="M -3.95833E-6 -2.22222E-6 L -0.06145 -0.16481 " pathEditMode="relative" rAng="0" ptsTypes="AA">
                                      <p:cBhvr>
                                        <p:cTn id="224" dur="7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8241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decel="100000" fill="hold" grpId="0" nodeType="withEffect">
                                  <p:stCondLst>
                                    <p:cond delay="277"/>
                                  </p:stCondLst>
                                  <p:childTnLst>
                                    <p:animMotion origin="layout" path="M -4.16667E-7 3.33333E-6 L -0.0651 -0.10186 " pathEditMode="relative" rAng="0" ptsTypes="AA">
                                      <p:cBhvr>
                                        <p:cTn id="226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-5093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6" presetClass="emph" presetSubtype="0" decel="100000" fill="hold" grpId="1" nodeType="withEffect">
                                  <p:stCondLst>
                                    <p:cond delay="193"/>
                                  </p:stCondLst>
                                  <p:childTnLst>
                                    <p:animScale>
                                      <p:cBhvr>
                                        <p:cTn id="228" dur="700" fill="hold"/>
                                        <p:tgtEl>
                                          <p:spTgt spid="16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6" presetClass="emp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0" dur="700" fill="hold"/>
                                        <p:tgtEl>
                                          <p:spTgt spid="1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6" presetClass="emph" presetSubtype="0" decel="100000" fill="hold" grpId="1" nodeType="withEffect">
                                  <p:stCondLst>
                                    <p:cond delay="154"/>
                                  </p:stCondLst>
                                  <p:childTnLst>
                                    <p:animScale>
                                      <p:cBhvr>
                                        <p:cTn id="232" dur="700" fill="hold"/>
                                        <p:tgtEl>
                                          <p:spTgt spid="1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6" presetClass="emp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4" dur="700" fill="hold"/>
                                        <p:tgtEl>
                                          <p:spTgt spid="1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6" presetClass="emph" presetSubtype="0" decel="100000" fill="hold" grpId="1" nodeType="withEffect">
                                  <p:stCondLst>
                                    <p:cond delay="224"/>
                                  </p:stCondLst>
                                  <p:childTnLst>
                                    <p:animScale>
                                      <p:cBhvr>
                                        <p:cTn id="236" dur="700" fill="hold"/>
                                        <p:tgtEl>
                                          <p:spTgt spid="1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42" presetClass="path" presetSubtype="0" decel="100000" fill="hold" grpId="0" nodeType="withEffect">
                                  <p:stCondLst>
                                    <p:cond delay="153"/>
                                  </p:stCondLst>
                                  <p:childTnLst>
                                    <p:animMotion origin="layout" path="M 1.25E-6 2.22222E-6 L -0.0599 -0.19422 " pathEditMode="relative" rAng="0" ptsTypes="AA">
                                      <p:cBhvr>
                                        <p:cTn id="238" dur="7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-9722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" presetClass="emph" presetSubtype="0" decel="100000" fill="hold" grpId="1" nodeType="withEffect">
                                  <p:stCondLst>
                                    <p:cond delay="104"/>
                                  </p:stCondLst>
                                  <p:childTnLst>
                                    <p:animScale>
                                      <p:cBhvr>
                                        <p:cTn id="240" dur="700" fill="hold"/>
                                        <p:tgtEl>
                                          <p:spTgt spid="17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42" presetClass="path" presetSubtype="0" decel="100000" fill="hold" grpId="0" nodeType="withEffect">
                                  <p:stCondLst>
                                    <p:cond delay="272"/>
                                  </p:stCondLst>
                                  <p:childTnLst>
                                    <p:animMotion origin="layout" path="M 1.25E-6 -1.85185E-6 L -0.08268 -0.18079 " pathEditMode="relative" rAng="0" ptsTypes="AA">
                                      <p:cBhvr>
                                        <p:cTn id="242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9051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6" presetClass="emph" presetSubtype="0" decel="100000" fill="hold" grpId="1" nodeType="withEffect">
                                  <p:stCondLst>
                                    <p:cond delay="193"/>
                                  </p:stCondLst>
                                  <p:childTnLst>
                                    <p:animScale>
                                      <p:cBhvr>
                                        <p:cTn id="244" dur="700" fill="hold"/>
                                        <p:tgtEl>
                                          <p:spTgt spid="16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42" presetClass="path" presetSubtype="0" decel="100000" fill="hold" grpId="0" nodeType="withEffect">
                                  <p:stCondLst>
                                    <p:cond delay="297"/>
                                  </p:stCondLst>
                                  <p:childTnLst>
                                    <p:animMotion origin="layout" path="M 3.54167E-6 3.7037E-6 L -0.04857 -0.2 " pathEditMode="relative" rAng="0" ptsTypes="AA">
                                      <p:cBhvr>
                                        <p:cTn id="246" dur="7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-10000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6" presetClass="emph" presetSubtype="0" decel="100000" fill="hold" grpId="1" nodeType="withEffect">
                                  <p:stCondLst>
                                    <p:cond delay="169"/>
                                  </p:stCondLst>
                                  <p:childTnLst>
                                    <p:animScale>
                                      <p:cBhvr>
                                        <p:cTn id="248" dur="700" fill="hold"/>
                                        <p:tgtEl>
                                          <p:spTgt spid="1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42" presetClass="path" presetSubtype="0" decel="100000" fill="hold" grpId="0" nodeType="withEffect">
                                  <p:stCondLst>
                                    <p:cond delay="235"/>
                                  </p:stCondLst>
                                  <p:childTnLst>
                                    <p:animMotion origin="layout" path="M 5E-6 4.07407E-6 L -0.07123 -0.21667 " pathEditMode="relative" rAng="0" ptsTypes="AA">
                                      <p:cBhvr>
                                        <p:cTn id="250" dur="7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8" y="-10833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" presetClass="emph" presetSubtype="0" decel="100000" fill="hold" grpId="1" nodeType="withEffect">
                                  <p:stCondLst>
                                    <p:cond delay="281"/>
                                  </p:stCondLst>
                                  <p:childTnLst>
                                    <p:animScale>
                                      <p:cBhvr>
                                        <p:cTn id="252" dur="700" fill="hold"/>
                                        <p:tgtEl>
                                          <p:spTgt spid="1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42" presetClass="path" presetSubtype="0" decel="100000" fill="hold" grpId="0" nodeType="withEffect">
                                  <p:stCondLst>
                                    <p:cond delay="151"/>
                                  </p:stCondLst>
                                  <p:childTnLst>
                                    <p:animMotion origin="layout" path="M -0.00052 -0.00185 L -0.0595 -0.15463 " pathEditMode="relative" rAng="0" ptsTypes="AA">
                                      <p:cBhvr>
                                        <p:cTn id="254" dur="7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7639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6" presetClass="emph" presetSubtype="0" decel="100000" fill="hold" grpId="1" nodeType="withEffect">
                                  <p:stCondLst>
                                    <p:cond delay="106"/>
                                  </p:stCondLst>
                                  <p:childTnLst>
                                    <p:animScale>
                                      <p:cBhvr>
                                        <p:cTn id="256" dur="700" fill="hold"/>
                                        <p:tgtEl>
                                          <p:spTgt spid="16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42" presetClass="path" presetSubtype="0" decel="100000" fill="hold" grpId="0" nodeType="withEffect">
                                  <p:stCondLst>
                                    <p:cond delay="181"/>
                                  </p:stCondLst>
                                  <p:childTnLst>
                                    <p:animMotion origin="layout" path="M -4.16667E-7 -4.44444E-6 L -0.05208 -0.15162 " pathEditMode="relative" rAng="0" ptsTypes="AA">
                                      <p:cBhvr>
                                        <p:cTn id="258" dur="7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-7593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6" presetClass="emph" presetSubtype="0" decel="100000" fill="hold" grpId="1" nodeType="withEffect">
                                  <p:stCondLst>
                                    <p:cond delay="227"/>
                                  </p:stCondLst>
                                  <p:childTnLst>
                                    <p:animScale>
                                      <p:cBhvr>
                                        <p:cTn id="260" dur="700" fill="hold"/>
                                        <p:tgtEl>
                                          <p:spTgt spid="1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42" presetClass="path" presetSubtype="0" decel="100000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animMotion origin="layout" path="M 5E-6 -7.40741E-7 L -0.08269 -0.18079 " pathEditMode="relative" rAng="0" ptsTypes="AA">
                                      <p:cBhvr>
                                        <p:cTn id="262" dur="7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9051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64" dur="700" fill="hold"/>
                                        <p:tgtEl>
                                          <p:spTgt spid="1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42" presetClass="path" presetSubtype="0" decel="100000" fill="hold" grpId="0" nodeType="withEffect">
                                  <p:stCondLst>
                                    <p:cond delay="163"/>
                                  </p:stCondLst>
                                  <p:childTnLst>
                                    <p:animMotion origin="layout" path="M -2.70833E-6 4.81481E-6 L -0.04856 -0.18496 " pathEditMode="relative" rAng="0" ptsTypes="AA">
                                      <p:cBhvr>
                                        <p:cTn id="266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-9259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6" presetClass="emph" presetSubtype="0" decel="100000" fill="hold" grpId="1" nodeType="withEffect">
                                  <p:stCondLst>
                                    <p:cond delay="235"/>
                                  </p:stCondLst>
                                  <p:childTnLst>
                                    <p:animScale>
                                      <p:cBhvr>
                                        <p:cTn id="268" dur="700" fill="hold"/>
                                        <p:tgtEl>
                                          <p:spTgt spid="1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42" presetClass="path" presetSubtype="0" decel="100000" fill="hold" grpId="0" nodeType="withEffect">
                                  <p:stCondLst>
                                    <p:cond delay="171"/>
                                  </p:stCondLst>
                                  <p:childTnLst>
                                    <p:animMotion origin="layout" path="M -1.04167E-6 -4.81481E-6 L -0.05534 -0.17407 " pathEditMode="relative" rAng="0" ptsTypes="AA">
                                      <p:cBhvr>
                                        <p:cTn id="270" dur="7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8704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6" presetClass="emph" presetSubtype="0" decel="100000" fill="hold" grpId="1" nodeType="withEffect">
                                  <p:stCondLst>
                                    <p:cond delay="296"/>
                                  </p:stCondLst>
                                  <p:childTnLst>
                                    <p:animScale>
                                      <p:cBhvr>
                                        <p:cTn id="272" dur="700" fill="hold"/>
                                        <p:tgtEl>
                                          <p:spTgt spid="1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42" presetClass="path" presetSubtype="0" decel="100000" fill="hold" grpId="0" nodeType="withEffect">
                                  <p:stCondLst>
                                    <p:cond delay="163"/>
                                  </p:stCondLst>
                                  <p:childTnLst>
                                    <p:animMotion origin="layout" path="M 3.33333E-6 -7.40741E-7 L -0.05899 -0.15278 " pathEditMode="relative" rAng="0" ptsTypes="AA">
                                      <p:cBhvr>
                                        <p:cTn id="274" dur="7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7639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6" presetClass="emph" presetSubtype="0" decel="100000" fill="hold" grpId="1" nodeType="withEffect">
                                  <p:stCondLst>
                                    <p:cond delay="121"/>
                                  </p:stCondLst>
                                  <p:childTnLst>
                                    <p:animScale>
                                      <p:cBhvr>
                                        <p:cTn id="276" dur="700" fill="hold"/>
                                        <p:tgtEl>
                                          <p:spTgt spid="1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84" dur="600" fill="hold"/>
                                        <p:tgtEl>
                                          <p:spTgt spid="186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6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5" dur="600" fill="hold"/>
                                        <p:tgtEl>
                                          <p:spTgt spid="187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6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6" dur="600" fill="hold"/>
                                        <p:tgtEl>
                                          <p:spTgt spid="188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6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17" dur="600" fill="hold"/>
                                        <p:tgtEl>
                                          <p:spTgt spid="189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6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2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2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8" dur="600" fill="hold"/>
                                        <p:tgtEl>
                                          <p:spTgt spid="190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6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2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2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2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39" dur="600" fill="hold"/>
                                        <p:tgtEl>
                                          <p:spTgt spid="191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6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50" dur="600" fill="hold"/>
                                        <p:tgtEl>
                                          <p:spTgt spid="19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6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2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2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61" dur="600" fill="hold"/>
                                        <p:tgtEl>
                                          <p:spTgt spid="193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6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 nodeType="afterGroup">
                            <p:stCondLst>
                              <p:cond delay="7192"/>
                            </p:stCondLst>
                            <p:childTnLst>
                              <p:par>
                                <p:cTn id="366" presetID="23" presetClass="exit" presetSubtype="54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7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23" presetClass="exit" presetSubtype="54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3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23" presetClass="exit" presetSubtype="54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9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23" presetClass="exit" presetSubtype="54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5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23" presetClass="exit" presetSubtype="54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23" presetClass="exit" presetSubtype="54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7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23" presetClass="exit" presetSubtype="54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3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23" presetClass="exit" presetSubtype="54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9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3" presetClass="exit" presetSubtype="54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5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23" presetClass="exit" presetSubtype="54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 nodeType="afterGroup">
                            <p:stCondLst>
                              <p:cond delay="9092"/>
                            </p:stCondLst>
                            <p:childTnLst>
                              <p:par>
                                <p:cTn id="4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9" dur="33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33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1" dur="33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23" presetClass="exit" presetSubtype="16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3" dur="33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3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33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3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33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23" presetClass="exit" presetSubtype="16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2" dur="33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33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33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33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33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3" presetClass="exit" presetSubtype="16" fill="hold" grpId="1" nodeType="withEffect">
                                  <p:stCondLst>
                                    <p:cond delay="53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1" dur="33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33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33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33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8" dur="33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23" presetClass="exit" presetSubtype="16" fill="hold" grpId="1" nodeType="withEffect">
                                  <p:stCondLst>
                                    <p:cond delay="63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0" dur="33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33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5" dur="33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33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7" dur="33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23" presetClass="exit" presetSubtype="16" fill="hold" grpId="1" nodeType="withEffect">
                                  <p:stCondLst>
                                    <p:cond delay="73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9" dur="33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33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8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4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0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6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8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4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0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6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23" presetClass="exit" presetSubtype="544" repeatCount="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3" dur="6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6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6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6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23" presetClass="exit" presetSubtype="544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9" dur="6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6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6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6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23" presetClass="exit" presetSubtype="544" repeatCount="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5" dur="6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6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6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6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1" dur="6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6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6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23" presetClass="exit" presetSubtype="544" repeatCount="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7" dur="6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6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6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6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3" dur="6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6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6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6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23" presetClass="exit" presetSubtype="544" repeatCount="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9" dur="6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6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6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6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23" presetClass="exit" presetSubtype="544" repeatCount="2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5" dur="6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6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6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6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23" presetClass="exit" presetSubtype="544" repeatCount="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1" dur="6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6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6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6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7" dur="6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6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6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23" presetClass="exit" presetSubtype="544" repeatCount="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3" dur="6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6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6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6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23" presetClass="exit" presetSubtype="544" repeatCount="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9" dur="6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6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6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6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23" presetClass="exit" presetSubtype="544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5" dur="6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6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6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1" dur="6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6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6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6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23" presetClass="exit" presetSubtype="544" repeatCount="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7" dur="6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6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6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6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23" presetClass="exit" presetSubtype="544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3" dur="6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6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6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6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23" presetClass="exit" presetSubtype="544" repeatCount="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9" dur="6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6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6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6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23" presetClass="exit" presetSubtype="544" repeatCount="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5" dur="6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6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6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6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1" dur="6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6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6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6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23" presetClass="exit" presetSubtype="544" repeatCount="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7" dur="6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6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6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3" dur="6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6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6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6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9" dur="6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6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6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6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23" presetClass="exit" presetSubtype="544" repeatCount="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5" dur="6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6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6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6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23" presetClass="exit" presetSubtype="544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1" dur="6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6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6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6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23" presetClass="exit" presetSubtype="544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7" dur="6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6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6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23" presetClass="exit" presetSubtype="544" repeatCount="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3" dur="6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6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6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6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23" presetClass="exit" presetSubtype="544" repeatCount="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9" dur="6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6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6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6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23" presetClass="exit" presetSubtype="544" repeatCount="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5" dur="6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6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6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6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23" presetClass="exit" presetSubtype="544" repeatCount="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1" dur="6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6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6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6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7" dur="6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6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6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6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23" presetClass="exit" presetSubtype="544" repeatCount="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3" dur="6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6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6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6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9" dur="6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6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6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23" presetClass="exit" presetSubtype="544" repeatCount="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5" dur="6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6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6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6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1" dur="6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6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6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6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6" presetID="23" presetClass="exit" presetSubtype="544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7" dur="6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6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6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6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3" dur="6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6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6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6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presetID="23" presetClass="exit" presetSubtype="544" repeatCount="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9" dur="6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6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6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presetID="23" presetClass="exit" presetSubtype="544" repeatCount="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5" dur="6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6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6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0" presetID="23" presetClass="exit" presetSubtype="544" repeatCount="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1" dur="6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6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6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6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presetID="23" presetClass="exit" presetSubtype="544" repeatCount="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7" dur="6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6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6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6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3" dur="6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5" dur="6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6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23" presetClass="exit" presetSubtype="544" repeatCount="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9" dur="6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6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6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2" dur="6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4" presetID="23" presetClass="exit" presetSubtype="544" repeatCount="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5" dur="6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6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6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6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0" presetID="23" presetClass="exit" presetSubtype="544" repeatCount="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1" dur="6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6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6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6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6" presetID="23" presetClass="exit" presetSubtype="544" repeatCount="2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7" dur="6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6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6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6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2" presetID="23" presetClass="exit" presetSubtype="544" repeatCount="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3" dur="6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6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5" dur="6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6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9" dur="6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0" dur="6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6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6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presetID="23" presetClass="exit" presetSubtype="544" repeatCount="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5" dur="6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6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6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presetID="23" presetClass="exit" presetSubtype="54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1" dur="6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6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6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4" dur="6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6" presetID="23" presetClass="exit" presetSubtype="544" repeatCount="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7" dur="6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6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6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6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 nodeType="afterGroup">
                            <p:stCondLst>
                              <p:cond delay="10892"/>
                            </p:stCondLst>
                            <p:childTnLst>
                              <p:par>
                                <p:cTn id="8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5" dur="33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33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7" dur="33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8" presetID="23" presetClass="exit" presetSubtype="16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9" dur="33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0" dur="33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4" dur="33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33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6" dur="33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7" presetID="23" presetClass="exit" presetSubtype="16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8" dur="33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33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3" dur="33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33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5" dur="33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6" presetID="23" presetClass="exit" presetSubtype="16" fill="hold" grpId="1" nodeType="withEffect">
                                  <p:stCondLst>
                                    <p:cond delay="5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7" dur="33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8" dur="33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2" dur="33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3" dur="33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4" dur="33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5" presetID="23" presetClass="exit" presetSubtype="16" fill="hold" grpId="1" nodeType="withEffect">
                                  <p:stCondLst>
                                    <p:cond delay="6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6" dur="33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33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1" dur="33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2" dur="33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3" dur="33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4" presetID="23" presetClass="exit" presetSubtype="16" fill="hold" grpId="1" nodeType="withEffect">
                                  <p:stCondLst>
                                    <p:cond delay="7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5" dur="33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33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8" fill="hold" nodeType="afterGroup">
                            <p:stCondLst>
                              <p:cond delay="11952"/>
                            </p:stCondLst>
                            <p:childTnLst>
                              <p:par>
                                <p:cTn id="87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1" dur="33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2" dur="33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3" dur="33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4" presetID="23" presetClass="exit" presetSubtype="16" fill="hold" grpId="1" nodeType="withEffect">
                                  <p:stCondLst>
                                    <p:cond delay="13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5" dur="33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33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0" dur="33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33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2" dur="33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3" presetID="23" presetClass="exit" presetSubtype="16" fill="hold" grpId="1" nodeType="withEffect">
                                  <p:stCondLst>
                                    <p:cond delay="14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4" dur="33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5" dur="33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9" dur="33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0" dur="33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1" dur="33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2" presetID="23" presetClass="exit" presetSubtype="16" fill="hold" grpId="1" nodeType="withEffect">
                                  <p:stCondLst>
                                    <p:cond delay="153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3" dur="33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4" dur="33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8" dur="33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33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0" dur="33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1" presetID="23" presetClass="exit" presetSubtype="16" fill="hold" grpId="1" nodeType="withEffect">
                                  <p:stCondLst>
                                    <p:cond delay="163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2" dur="33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3" dur="33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7" dur="33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8" dur="33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9" dur="33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0" presetID="23" presetClass="exit" presetSubtype="16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1" dur="33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2" dur="33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6" grpId="1" animBg="1"/>
      <p:bldP spid="186" grpId="2" animBg="1"/>
      <p:bldP spid="187" grpId="0" animBg="1"/>
      <p:bldP spid="187" grpId="1" animBg="1"/>
      <p:bldP spid="187" grpId="2" animBg="1"/>
      <p:bldP spid="188" grpId="0" animBg="1"/>
      <p:bldP spid="188" grpId="1" animBg="1"/>
      <p:bldP spid="188" grpId="2" animBg="1"/>
      <p:bldP spid="189" grpId="0" animBg="1"/>
      <p:bldP spid="189" grpId="1" animBg="1"/>
      <p:bldP spid="189" grpId="2" animBg="1"/>
      <p:bldP spid="190" grpId="0" animBg="1"/>
      <p:bldP spid="190" grpId="1" animBg="1"/>
      <p:bldP spid="190" grpId="2" animBg="1"/>
      <p:bldP spid="191" grpId="0" animBg="1"/>
      <p:bldP spid="191" grpId="1" animBg="1"/>
      <p:bldP spid="191" grpId="2" animBg="1"/>
      <p:bldP spid="192" grpId="0" animBg="1"/>
      <p:bldP spid="192" grpId="1" animBg="1"/>
      <p:bldP spid="192" grpId="2" animBg="1"/>
      <p:bldP spid="193" grpId="0" animBg="1"/>
      <p:bldP spid="193" grpId="1" animBg="1"/>
      <p:bldP spid="193" grpId="2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任意多边形 53"/>
          <p:cNvSpPr/>
          <p:nvPr/>
        </p:nvSpPr>
        <p:spPr>
          <a:xfrm>
            <a:off x="4497388" y="2622550"/>
            <a:ext cx="3622675" cy="1358900"/>
          </a:xfrm>
          <a:custGeom>
            <a:avLst/>
            <a:gdLst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2671752 w 3459480"/>
              <a:gd name="connsiteY12" fmla="*/ 1113558 h 1295400"/>
              <a:gd name="connsiteX13" fmla="*/ 3398520 w 3459480"/>
              <a:gd name="connsiteY13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4109414"/>
              <a:gd name="connsiteY0" fmla="*/ 1989222 h 2659782"/>
              <a:gd name="connsiteX1" fmla="*/ 853440 w 4109414"/>
              <a:gd name="connsiteY1" fmla="*/ 2004462 h 2659782"/>
              <a:gd name="connsiteX2" fmla="*/ 1173480 w 4109414"/>
              <a:gd name="connsiteY2" fmla="*/ 1364382 h 2659782"/>
              <a:gd name="connsiteX3" fmla="*/ 1524000 w 4109414"/>
              <a:gd name="connsiteY3" fmla="*/ 2659782 h 2659782"/>
              <a:gd name="connsiteX4" fmla="*/ 1798320 w 4109414"/>
              <a:gd name="connsiteY4" fmla="*/ 1775862 h 2659782"/>
              <a:gd name="connsiteX5" fmla="*/ 1905000 w 4109414"/>
              <a:gd name="connsiteY5" fmla="*/ 2141622 h 2659782"/>
              <a:gd name="connsiteX6" fmla="*/ 2179320 w 4109414"/>
              <a:gd name="connsiteY6" fmla="*/ 1455822 h 2659782"/>
              <a:gd name="connsiteX7" fmla="*/ 2346960 w 4109414"/>
              <a:gd name="connsiteY7" fmla="*/ 2385462 h 2659782"/>
              <a:gd name="connsiteX8" fmla="*/ 2468880 w 4109414"/>
              <a:gd name="connsiteY8" fmla="*/ 1775862 h 2659782"/>
              <a:gd name="connsiteX9" fmla="*/ 2545080 w 4109414"/>
              <a:gd name="connsiteY9" fmla="*/ 2187342 h 2659782"/>
              <a:gd name="connsiteX10" fmla="*/ 2636520 w 4109414"/>
              <a:gd name="connsiteY10" fmla="*/ 1989222 h 2659782"/>
              <a:gd name="connsiteX11" fmla="*/ 3459480 w 4109414"/>
              <a:gd name="connsiteY11" fmla="*/ 2004462 h 2659782"/>
              <a:gd name="connsiteX12" fmla="*/ 3398520 w 4109414"/>
              <a:gd name="connsiteY12" fmla="*/ 2004462 h 2659782"/>
              <a:gd name="connsiteX0" fmla="*/ 0 w 3537878"/>
              <a:gd name="connsiteY0" fmla="*/ 3284645 h 3955205"/>
              <a:gd name="connsiteX1" fmla="*/ 853440 w 3537878"/>
              <a:gd name="connsiteY1" fmla="*/ 3299885 h 3955205"/>
              <a:gd name="connsiteX2" fmla="*/ 1173480 w 3537878"/>
              <a:gd name="connsiteY2" fmla="*/ 2659805 h 3955205"/>
              <a:gd name="connsiteX3" fmla="*/ 1524000 w 3537878"/>
              <a:gd name="connsiteY3" fmla="*/ 3955205 h 3955205"/>
              <a:gd name="connsiteX4" fmla="*/ 1798320 w 3537878"/>
              <a:gd name="connsiteY4" fmla="*/ 3071285 h 3955205"/>
              <a:gd name="connsiteX5" fmla="*/ 1905000 w 3537878"/>
              <a:gd name="connsiteY5" fmla="*/ 3437045 h 3955205"/>
              <a:gd name="connsiteX6" fmla="*/ 2179320 w 3537878"/>
              <a:gd name="connsiteY6" fmla="*/ 2751245 h 3955205"/>
              <a:gd name="connsiteX7" fmla="*/ 2346960 w 3537878"/>
              <a:gd name="connsiteY7" fmla="*/ 3680885 h 3955205"/>
              <a:gd name="connsiteX8" fmla="*/ 2468880 w 3537878"/>
              <a:gd name="connsiteY8" fmla="*/ 3071285 h 3955205"/>
              <a:gd name="connsiteX9" fmla="*/ 2545080 w 3537878"/>
              <a:gd name="connsiteY9" fmla="*/ 3482765 h 3955205"/>
              <a:gd name="connsiteX10" fmla="*/ 2636520 w 3537878"/>
              <a:gd name="connsiteY10" fmla="*/ 3284645 h 3955205"/>
              <a:gd name="connsiteX11" fmla="*/ 3459480 w 3537878"/>
              <a:gd name="connsiteY11" fmla="*/ 3299885 h 3955205"/>
              <a:gd name="connsiteX12" fmla="*/ 2826984 w 3537878"/>
              <a:gd name="connsiteY12" fmla="*/ 2004462 h 3955205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0" fmla="*/ 0 w 3316572"/>
              <a:gd name="connsiteY0" fmla="*/ 624840 h 1295400"/>
              <a:gd name="connsiteX1" fmla="*/ 853440 w 3316572"/>
              <a:gd name="connsiteY1" fmla="*/ 640080 h 1295400"/>
              <a:gd name="connsiteX2" fmla="*/ 1173480 w 3316572"/>
              <a:gd name="connsiteY2" fmla="*/ 0 h 1295400"/>
              <a:gd name="connsiteX3" fmla="*/ 1524000 w 3316572"/>
              <a:gd name="connsiteY3" fmla="*/ 1295400 h 1295400"/>
              <a:gd name="connsiteX4" fmla="*/ 1798320 w 3316572"/>
              <a:gd name="connsiteY4" fmla="*/ 411480 h 1295400"/>
              <a:gd name="connsiteX5" fmla="*/ 1905000 w 3316572"/>
              <a:gd name="connsiteY5" fmla="*/ 777240 h 1295400"/>
              <a:gd name="connsiteX6" fmla="*/ 2179320 w 3316572"/>
              <a:gd name="connsiteY6" fmla="*/ 91440 h 1295400"/>
              <a:gd name="connsiteX7" fmla="*/ 2346960 w 3316572"/>
              <a:gd name="connsiteY7" fmla="*/ 1021080 h 1295400"/>
              <a:gd name="connsiteX8" fmla="*/ 2468880 w 3316572"/>
              <a:gd name="connsiteY8" fmla="*/ 411480 h 1295400"/>
              <a:gd name="connsiteX9" fmla="*/ 2545080 w 3316572"/>
              <a:gd name="connsiteY9" fmla="*/ 822960 h 1295400"/>
              <a:gd name="connsiteX10" fmla="*/ 2636520 w 3316572"/>
              <a:gd name="connsiteY10" fmla="*/ 624840 h 1295400"/>
              <a:gd name="connsiteX11" fmla="*/ 3316572 w 3316572"/>
              <a:gd name="connsiteY11" fmla="*/ 64008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6572" h="1295400">
                <a:moveTo>
                  <a:pt x="0" y="624840"/>
                </a:moveTo>
                <a:lnTo>
                  <a:pt x="853440" y="640080"/>
                </a:lnTo>
                <a:lnTo>
                  <a:pt x="1173480" y="0"/>
                </a:lnTo>
                <a:lnTo>
                  <a:pt x="1524000" y="1295400"/>
                </a:lnTo>
                <a:lnTo>
                  <a:pt x="1798320" y="411480"/>
                </a:lnTo>
                <a:lnTo>
                  <a:pt x="1905000" y="777240"/>
                </a:lnTo>
                <a:lnTo>
                  <a:pt x="2179320" y="91440"/>
                </a:lnTo>
                <a:lnTo>
                  <a:pt x="2346960" y="1021080"/>
                </a:lnTo>
                <a:lnTo>
                  <a:pt x="2468880" y="411480"/>
                </a:lnTo>
                <a:lnTo>
                  <a:pt x="2545080" y="822960"/>
                </a:lnTo>
                <a:lnTo>
                  <a:pt x="2636520" y="624840"/>
                </a:lnTo>
                <a:lnTo>
                  <a:pt x="3316572" y="64008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4497388" y="2727325"/>
            <a:ext cx="3622675" cy="1428750"/>
          </a:xfrm>
          <a:custGeom>
            <a:avLst/>
            <a:gdLst>
              <a:gd name="connsiteX0" fmla="*/ 0 w 1555750"/>
              <a:gd name="connsiteY0" fmla="*/ 336550 h 815975"/>
              <a:gd name="connsiteX1" fmla="*/ 355600 w 1555750"/>
              <a:gd name="connsiteY1" fmla="*/ 339725 h 815975"/>
              <a:gd name="connsiteX2" fmla="*/ 403225 w 1555750"/>
              <a:gd name="connsiteY2" fmla="*/ 180975 h 815975"/>
              <a:gd name="connsiteX3" fmla="*/ 501650 w 1555750"/>
              <a:gd name="connsiteY3" fmla="*/ 574675 h 815975"/>
              <a:gd name="connsiteX4" fmla="*/ 546100 w 1555750"/>
              <a:gd name="connsiteY4" fmla="*/ 273050 h 815975"/>
              <a:gd name="connsiteX5" fmla="*/ 577850 w 1555750"/>
              <a:gd name="connsiteY5" fmla="*/ 463550 h 815975"/>
              <a:gd name="connsiteX6" fmla="*/ 654050 w 1555750"/>
              <a:gd name="connsiteY6" fmla="*/ 0 h 815975"/>
              <a:gd name="connsiteX7" fmla="*/ 720725 w 1555750"/>
              <a:gd name="connsiteY7" fmla="*/ 815975 h 815975"/>
              <a:gd name="connsiteX8" fmla="*/ 765175 w 1555750"/>
              <a:gd name="connsiteY8" fmla="*/ 514350 h 815975"/>
              <a:gd name="connsiteX9" fmla="*/ 803275 w 1555750"/>
              <a:gd name="connsiteY9" fmla="*/ 596900 h 815975"/>
              <a:gd name="connsiteX10" fmla="*/ 847725 w 1555750"/>
              <a:gd name="connsiteY10" fmla="*/ 212725 h 815975"/>
              <a:gd name="connsiteX11" fmla="*/ 882650 w 1555750"/>
              <a:gd name="connsiteY11" fmla="*/ 422275 h 815975"/>
              <a:gd name="connsiteX12" fmla="*/ 917575 w 1555750"/>
              <a:gd name="connsiteY12" fmla="*/ 269875 h 815975"/>
              <a:gd name="connsiteX13" fmla="*/ 984250 w 1555750"/>
              <a:gd name="connsiteY13" fmla="*/ 581025 h 815975"/>
              <a:gd name="connsiteX14" fmla="*/ 1060450 w 1555750"/>
              <a:gd name="connsiteY14" fmla="*/ 301625 h 815975"/>
              <a:gd name="connsiteX15" fmla="*/ 1082675 w 1555750"/>
              <a:gd name="connsiteY15" fmla="*/ 504825 h 815975"/>
              <a:gd name="connsiteX16" fmla="*/ 1152525 w 1555750"/>
              <a:gd name="connsiteY16" fmla="*/ 107950 h 815975"/>
              <a:gd name="connsiteX17" fmla="*/ 1177925 w 1555750"/>
              <a:gd name="connsiteY17" fmla="*/ 339725 h 815975"/>
              <a:gd name="connsiteX18" fmla="*/ 1374775 w 1555750"/>
              <a:gd name="connsiteY18" fmla="*/ 339725 h 815975"/>
              <a:gd name="connsiteX19" fmla="*/ 1555750 w 1555750"/>
              <a:gd name="connsiteY19" fmla="*/ 339725 h 81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5750" h="815975">
                <a:moveTo>
                  <a:pt x="0" y="336550"/>
                </a:moveTo>
                <a:lnTo>
                  <a:pt x="355600" y="339725"/>
                </a:lnTo>
                <a:lnTo>
                  <a:pt x="403225" y="180975"/>
                </a:lnTo>
                <a:lnTo>
                  <a:pt x="501650" y="574675"/>
                </a:lnTo>
                <a:lnTo>
                  <a:pt x="546100" y="273050"/>
                </a:lnTo>
                <a:lnTo>
                  <a:pt x="577850" y="463550"/>
                </a:lnTo>
                <a:lnTo>
                  <a:pt x="654050" y="0"/>
                </a:lnTo>
                <a:lnTo>
                  <a:pt x="720725" y="815975"/>
                </a:lnTo>
                <a:lnTo>
                  <a:pt x="765175" y="514350"/>
                </a:lnTo>
                <a:lnTo>
                  <a:pt x="803275" y="596900"/>
                </a:lnTo>
                <a:lnTo>
                  <a:pt x="847725" y="212725"/>
                </a:lnTo>
                <a:lnTo>
                  <a:pt x="882650" y="422275"/>
                </a:lnTo>
                <a:lnTo>
                  <a:pt x="917575" y="269875"/>
                </a:lnTo>
                <a:lnTo>
                  <a:pt x="984250" y="581025"/>
                </a:lnTo>
                <a:lnTo>
                  <a:pt x="1060450" y="301625"/>
                </a:lnTo>
                <a:cubicBezTo>
                  <a:pt x="1068094" y="369332"/>
                  <a:pt x="1082675" y="436688"/>
                  <a:pt x="1082675" y="504825"/>
                </a:cubicBezTo>
                <a:lnTo>
                  <a:pt x="1152525" y="107950"/>
                </a:lnTo>
                <a:lnTo>
                  <a:pt x="1177925" y="339725"/>
                </a:lnTo>
                <a:lnTo>
                  <a:pt x="1374775" y="339725"/>
                </a:lnTo>
                <a:lnTo>
                  <a:pt x="1555750" y="339725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4497388" y="2714625"/>
            <a:ext cx="3622675" cy="1428750"/>
          </a:xfrm>
          <a:custGeom>
            <a:avLst/>
            <a:gdLst>
              <a:gd name="connsiteX0" fmla="*/ 0 w 1555750"/>
              <a:gd name="connsiteY0" fmla="*/ 336550 h 815975"/>
              <a:gd name="connsiteX1" fmla="*/ 355600 w 1555750"/>
              <a:gd name="connsiteY1" fmla="*/ 339725 h 815975"/>
              <a:gd name="connsiteX2" fmla="*/ 403225 w 1555750"/>
              <a:gd name="connsiteY2" fmla="*/ 180975 h 815975"/>
              <a:gd name="connsiteX3" fmla="*/ 501650 w 1555750"/>
              <a:gd name="connsiteY3" fmla="*/ 574675 h 815975"/>
              <a:gd name="connsiteX4" fmla="*/ 546100 w 1555750"/>
              <a:gd name="connsiteY4" fmla="*/ 273050 h 815975"/>
              <a:gd name="connsiteX5" fmla="*/ 577850 w 1555750"/>
              <a:gd name="connsiteY5" fmla="*/ 463550 h 815975"/>
              <a:gd name="connsiteX6" fmla="*/ 654050 w 1555750"/>
              <a:gd name="connsiteY6" fmla="*/ 0 h 815975"/>
              <a:gd name="connsiteX7" fmla="*/ 720725 w 1555750"/>
              <a:gd name="connsiteY7" fmla="*/ 815975 h 815975"/>
              <a:gd name="connsiteX8" fmla="*/ 765175 w 1555750"/>
              <a:gd name="connsiteY8" fmla="*/ 514350 h 815975"/>
              <a:gd name="connsiteX9" fmla="*/ 803275 w 1555750"/>
              <a:gd name="connsiteY9" fmla="*/ 596900 h 815975"/>
              <a:gd name="connsiteX10" fmla="*/ 847725 w 1555750"/>
              <a:gd name="connsiteY10" fmla="*/ 212725 h 815975"/>
              <a:gd name="connsiteX11" fmla="*/ 882650 w 1555750"/>
              <a:gd name="connsiteY11" fmla="*/ 422275 h 815975"/>
              <a:gd name="connsiteX12" fmla="*/ 917575 w 1555750"/>
              <a:gd name="connsiteY12" fmla="*/ 269875 h 815975"/>
              <a:gd name="connsiteX13" fmla="*/ 984250 w 1555750"/>
              <a:gd name="connsiteY13" fmla="*/ 581025 h 815975"/>
              <a:gd name="connsiteX14" fmla="*/ 1060450 w 1555750"/>
              <a:gd name="connsiteY14" fmla="*/ 301625 h 815975"/>
              <a:gd name="connsiteX15" fmla="*/ 1082675 w 1555750"/>
              <a:gd name="connsiteY15" fmla="*/ 504825 h 815975"/>
              <a:gd name="connsiteX16" fmla="*/ 1152525 w 1555750"/>
              <a:gd name="connsiteY16" fmla="*/ 107950 h 815975"/>
              <a:gd name="connsiteX17" fmla="*/ 1177925 w 1555750"/>
              <a:gd name="connsiteY17" fmla="*/ 339725 h 815975"/>
              <a:gd name="connsiteX18" fmla="*/ 1374775 w 1555750"/>
              <a:gd name="connsiteY18" fmla="*/ 339725 h 815975"/>
              <a:gd name="connsiteX19" fmla="*/ 1555750 w 1555750"/>
              <a:gd name="connsiteY19" fmla="*/ 339725 h 81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5750" h="815975">
                <a:moveTo>
                  <a:pt x="0" y="336550"/>
                </a:moveTo>
                <a:lnTo>
                  <a:pt x="355600" y="339725"/>
                </a:lnTo>
                <a:lnTo>
                  <a:pt x="403225" y="180975"/>
                </a:lnTo>
                <a:lnTo>
                  <a:pt x="501650" y="574675"/>
                </a:lnTo>
                <a:lnTo>
                  <a:pt x="546100" y="273050"/>
                </a:lnTo>
                <a:lnTo>
                  <a:pt x="577850" y="463550"/>
                </a:lnTo>
                <a:lnTo>
                  <a:pt x="654050" y="0"/>
                </a:lnTo>
                <a:lnTo>
                  <a:pt x="720725" y="815975"/>
                </a:lnTo>
                <a:lnTo>
                  <a:pt x="765175" y="514350"/>
                </a:lnTo>
                <a:lnTo>
                  <a:pt x="803275" y="596900"/>
                </a:lnTo>
                <a:lnTo>
                  <a:pt x="847725" y="212725"/>
                </a:lnTo>
                <a:lnTo>
                  <a:pt x="882650" y="422275"/>
                </a:lnTo>
                <a:lnTo>
                  <a:pt x="917575" y="269875"/>
                </a:lnTo>
                <a:lnTo>
                  <a:pt x="984250" y="581025"/>
                </a:lnTo>
                <a:lnTo>
                  <a:pt x="1060450" y="301625"/>
                </a:lnTo>
                <a:cubicBezTo>
                  <a:pt x="1068094" y="369332"/>
                  <a:pt x="1082675" y="436688"/>
                  <a:pt x="1082675" y="504825"/>
                </a:cubicBezTo>
                <a:lnTo>
                  <a:pt x="1152525" y="107950"/>
                </a:lnTo>
                <a:lnTo>
                  <a:pt x="1177925" y="339725"/>
                </a:lnTo>
                <a:lnTo>
                  <a:pt x="1374775" y="339725"/>
                </a:lnTo>
                <a:lnTo>
                  <a:pt x="1555750" y="339725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4498975" y="2654300"/>
            <a:ext cx="3621088" cy="1358900"/>
          </a:xfrm>
          <a:custGeom>
            <a:avLst/>
            <a:gdLst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2671752 w 3459480"/>
              <a:gd name="connsiteY12" fmla="*/ 1113558 h 1295400"/>
              <a:gd name="connsiteX13" fmla="*/ 3398520 w 3459480"/>
              <a:gd name="connsiteY13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12" fmla="*/ 3398520 w 3459480"/>
              <a:gd name="connsiteY12" fmla="*/ 640080 h 1295400"/>
              <a:gd name="connsiteX0" fmla="*/ 0 w 4109414"/>
              <a:gd name="connsiteY0" fmla="*/ 1989222 h 2659782"/>
              <a:gd name="connsiteX1" fmla="*/ 853440 w 4109414"/>
              <a:gd name="connsiteY1" fmla="*/ 2004462 h 2659782"/>
              <a:gd name="connsiteX2" fmla="*/ 1173480 w 4109414"/>
              <a:gd name="connsiteY2" fmla="*/ 1364382 h 2659782"/>
              <a:gd name="connsiteX3" fmla="*/ 1524000 w 4109414"/>
              <a:gd name="connsiteY3" fmla="*/ 2659782 h 2659782"/>
              <a:gd name="connsiteX4" fmla="*/ 1798320 w 4109414"/>
              <a:gd name="connsiteY4" fmla="*/ 1775862 h 2659782"/>
              <a:gd name="connsiteX5" fmla="*/ 1905000 w 4109414"/>
              <a:gd name="connsiteY5" fmla="*/ 2141622 h 2659782"/>
              <a:gd name="connsiteX6" fmla="*/ 2179320 w 4109414"/>
              <a:gd name="connsiteY6" fmla="*/ 1455822 h 2659782"/>
              <a:gd name="connsiteX7" fmla="*/ 2346960 w 4109414"/>
              <a:gd name="connsiteY7" fmla="*/ 2385462 h 2659782"/>
              <a:gd name="connsiteX8" fmla="*/ 2468880 w 4109414"/>
              <a:gd name="connsiteY8" fmla="*/ 1775862 h 2659782"/>
              <a:gd name="connsiteX9" fmla="*/ 2545080 w 4109414"/>
              <a:gd name="connsiteY9" fmla="*/ 2187342 h 2659782"/>
              <a:gd name="connsiteX10" fmla="*/ 2636520 w 4109414"/>
              <a:gd name="connsiteY10" fmla="*/ 1989222 h 2659782"/>
              <a:gd name="connsiteX11" fmla="*/ 3459480 w 4109414"/>
              <a:gd name="connsiteY11" fmla="*/ 2004462 h 2659782"/>
              <a:gd name="connsiteX12" fmla="*/ 3398520 w 4109414"/>
              <a:gd name="connsiteY12" fmla="*/ 2004462 h 2659782"/>
              <a:gd name="connsiteX0" fmla="*/ 0 w 3537878"/>
              <a:gd name="connsiteY0" fmla="*/ 3284645 h 3955205"/>
              <a:gd name="connsiteX1" fmla="*/ 853440 w 3537878"/>
              <a:gd name="connsiteY1" fmla="*/ 3299885 h 3955205"/>
              <a:gd name="connsiteX2" fmla="*/ 1173480 w 3537878"/>
              <a:gd name="connsiteY2" fmla="*/ 2659805 h 3955205"/>
              <a:gd name="connsiteX3" fmla="*/ 1524000 w 3537878"/>
              <a:gd name="connsiteY3" fmla="*/ 3955205 h 3955205"/>
              <a:gd name="connsiteX4" fmla="*/ 1798320 w 3537878"/>
              <a:gd name="connsiteY4" fmla="*/ 3071285 h 3955205"/>
              <a:gd name="connsiteX5" fmla="*/ 1905000 w 3537878"/>
              <a:gd name="connsiteY5" fmla="*/ 3437045 h 3955205"/>
              <a:gd name="connsiteX6" fmla="*/ 2179320 w 3537878"/>
              <a:gd name="connsiteY6" fmla="*/ 2751245 h 3955205"/>
              <a:gd name="connsiteX7" fmla="*/ 2346960 w 3537878"/>
              <a:gd name="connsiteY7" fmla="*/ 3680885 h 3955205"/>
              <a:gd name="connsiteX8" fmla="*/ 2468880 w 3537878"/>
              <a:gd name="connsiteY8" fmla="*/ 3071285 h 3955205"/>
              <a:gd name="connsiteX9" fmla="*/ 2545080 w 3537878"/>
              <a:gd name="connsiteY9" fmla="*/ 3482765 h 3955205"/>
              <a:gd name="connsiteX10" fmla="*/ 2636520 w 3537878"/>
              <a:gd name="connsiteY10" fmla="*/ 3284645 h 3955205"/>
              <a:gd name="connsiteX11" fmla="*/ 3459480 w 3537878"/>
              <a:gd name="connsiteY11" fmla="*/ 3299885 h 3955205"/>
              <a:gd name="connsiteX12" fmla="*/ 2826984 w 3537878"/>
              <a:gd name="connsiteY12" fmla="*/ 2004462 h 3955205"/>
              <a:gd name="connsiteX0" fmla="*/ 0 w 3459480"/>
              <a:gd name="connsiteY0" fmla="*/ 624840 h 1295400"/>
              <a:gd name="connsiteX1" fmla="*/ 853440 w 3459480"/>
              <a:gd name="connsiteY1" fmla="*/ 640080 h 1295400"/>
              <a:gd name="connsiteX2" fmla="*/ 1173480 w 3459480"/>
              <a:gd name="connsiteY2" fmla="*/ 0 h 1295400"/>
              <a:gd name="connsiteX3" fmla="*/ 1524000 w 3459480"/>
              <a:gd name="connsiteY3" fmla="*/ 1295400 h 1295400"/>
              <a:gd name="connsiteX4" fmla="*/ 1798320 w 3459480"/>
              <a:gd name="connsiteY4" fmla="*/ 411480 h 1295400"/>
              <a:gd name="connsiteX5" fmla="*/ 1905000 w 3459480"/>
              <a:gd name="connsiteY5" fmla="*/ 777240 h 1295400"/>
              <a:gd name="connsiteX6" fmla="*/ 2179320 w 3459480"/>
              <a:gd name="connsiteY6" fmla="*/ 91440 h 1295400"/>
              <a:gd name="connsiteX7" fmla="*/ 2346960 w 3459480"/>
              <a:gd name="connsiteY7" fmla="*/ 1021080 h 1295400"/>
              <a:gd name="connsiteX8" fmla="*/ 2468880 w 3459480"/>
              <a:gd name="connsiteY8" fmla="*/ 411480 h 1295400"/>
              <a:gd name="connsiteX9" fmla="*/ 2545080 w 3459480"/>
              <a:gd name="connsiteY9" fmla="*/ 822960 h 1295400"/>
              <a:gd name="connsiteX10" fmla="*/ 2636520 w 3459480"/>
              <a:gd name="connsiteY10" fmla="*/ 624840 h 1295400"/>
              <a:gd name="connsiteX11" fmla="*/ 3459480 w 3459480"/>
              <a:gd name="connsiteY11" fmla="*/ 640080 h 1295400"/>
              <a:gd name="connsiteX0" fmla="*/ 0 w 3316572"/>
              <a:gd name="connsiteY0" fmla="*/ 624840 h 1295400"/>
              <a:gd name="connsiteX1" fmla="*/ 853440 w 3316572"/>
              <a:gd name="connsiteY1" fmla="*/ 640080 h 1295400"/>
              <a:gd name="connsiteX2" fmla="*/ 1173480 w 3316572"/>
              <a:gd name="connsiteY2" fmla="*/ 0 h 1295400"/>
              <a:gd name="connsiteX3" fmla="*/ 1524000 w 3316572"/>
              <a:gd name="connsiteY3" fmla="*/ 1295400 h 1295400"/>
              <a:gd name="connsiteX4" fmla="*/ 1798320 w 3316572"/>
              <a:gd name="connsiteY4" fmla="*/ 411480 h 1295400"/>
              <a:gd name="connsiteX5" fmla="*/ 1905000 w 3316572"/>
              <a:gd name="connsiteY5" fmla="*/ 777240 h 1295400"/>
              <a:gd name="connsiteX6" fmla="*/ 2179320 w 3316572"/>
              <a:gd name="connsiteY6" fmla="*/ 91440 h 1295400"/>
              <a:gd name="connsiteX7" fmla="*/ 2346960 w 3316572"/>
              <a:gd name="connsiteY7" fmla="*/ 1021080 h 1295400"/>
              <a:gd name="connsiteX8" fmla="*/ 2468880 w 3316572"/>
              <a:gd name="connsiteY8" fmla="*/ 411480 h 1295400"/>
              <a:gd name="connsiteX9" fmla="*/ 2545080 w 3316572"/>
              <a:gd name="connsiteY9" fmla="*/ 822960 h 1295400"/>
              <a:gd name="connsiteX10" fmla="*/ 2636520 w 3316572"/>
              <a:gd name="connsiteY10" fmla="*/ 624840 h 1295400"/>
              <a:gd name="connsiteX11" fmla="*/ 3316572 w 3316572"/>
              <a:gd name="connsiteY11" fmla="*/ 64008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6572" h="1295400">
                <a:moveTo>
                  <a:pt x="0" y="624840"/>
                </a:moveTo>
                <a:lnTo>
                  <a:pt x="853440" y="640080"/>
                </a:lnTo>
                <a:lnTo>
                  <a:pt x="1173480" y="0"/>
                </a:lnTo>
                <a:lnTo>
                  <a:pt x="1524000" y="1295400"/>
                </a:lnTo>
                <a:lnTo>
                  <a:pt x="1798320" y="411480"/>
                </a:lnTo>
                <a:lnTo>
                  <a:pt x="1905000" y="777240"/>
                </a:lnTo>
                <a:lnTo>
                  <a:pt x="2179320" y="91440"/>
                </a:lnTo>
                <a:lnTo>
                  <a:pt x="2346960" y="1021080"/>
                </a:lnTo>
                <a:lnTo>
                  <a:pt x="2468880" y="411480"/>
                </a:lnTo>
                <a:lnTo>
                  <a:pt x="2545080" y="822960"/>
                </a:lnTo>
                <a:lnTo>
                  <a:pt x="2636520" y="624840"/>
                </a:lnTo>
                <a:lnTo>
                  <a:pt x="3316572" y="64008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4497388" y="2068513"/>
            <a:ext cx="3622675" cy="2263775"/>
          </a:xfrm>
          <a:custGeom>
            <a:avLst/>
            <a:gdLst>
              <a:gd name="connsiteX0" fmla="*/ 0 w 1895475"/>
              <a:gd name="connsiteY0" fmla="*/ 819150 h 1528762"/>
              <a:gd name="connsiteX1" fmla="*/ 381000 w 1895475"/>
              <a:gd name="connsiteY1" fmla="*/ 819150 h 1528762"/>
              <a:gd name="connsiteX2" fmla="*/ 590550 w 1895475"/>
              <a:gd name="connsiteY2" fmla="*/ 0 h 1528762"/>
              <a:gd name="connsiteX3" fmla="*/ 800100 w 1895475"/>
              <a:gd name="connsiteY3" fmla="*/ 1528762 h 1528762"/>
              <a:gd name="connsiteX4" fmla="*/ 895350 w 1895475"/>
              <a:gd name="connsiteY4" fmla="*/ 747712 h 1528762"/>
              <a:gd name="connsiteX5" fmla="*/ 923925 w 1895475"/>
              <a:gd name="connsiteY5" fmla="*/ 1014412 h 1528762"/>
              <a:gd name="connsiteX6" fmla="*/ 952500 w 1895475"/>
              <a:gd name="connsiteY6" fmla="*/ 638175 h 1528762"/>
              <a:gd name="connsiteX7" fmla="*/ 966787 w 1895475"/>
              <a:gd name="connsiteY7" fmla="*/ 1081087 h 1528762"/>
              <a:gd name="connsiteX8" fmla="*/ 1066800 w 1895475"/>
              <a:gd name="connsiteY8" fmla="*/ 200025 h 1528762"/>
              <a:gd name="connsiteX9" fmla="*/ 1090612 w 1895475"/>
              <a:gd name="connsiteY9" fmla="*/ 1228725 h 1528762"/>
              <a:gd name="connsiteX10" fmla="*/ 1133475 w 1895475"/>
              <a:gd name="connsiteY10" fmla="*/ 519112 h 1528762"/>
              <a:gd name="connsiteX11" fmla="*/ 1147762 w 1895475"/>
              <a:gd name="connsiteY11" fmla="*/ 900112 h 1528762"/>
              <a:gd name="connsiteX12" fmla="*/ 1181100 w 1895475"/>
              <a:gd name="connsiteY12" fmla="*/ 647700 h 1528762"/>
              <a:gd name="connsiteX13" fmla="*/ 1214437 w 1895475"/>
              <a:gd name="connsiteY13" fmla="*/ 1290637 h 1528762"/>
              <a:gd name="connsiteX14" fmla="*/ 1309687 w 1895475"/>
              <a:gd name="connsiteY14" fmla="*/ 552450 h 1528762"/>
              <a:gd name="connsiteX15" fmla="*/ 1347787 w 1895475"/>
              <a:gd name="connsiteY15" fmla="*/ 1076325 h 1528762"/>
              <a:gd name="connsiteX16" fmla="*/ 1390650 w 1895475"/>
              <a:gd name="connsiteY16" fmla="*/ 723900 h 1528762"/>
              <a:gd name="connsiteX17" fmla="*/ 1400175 w 1895475"/>
              <a:gd name="connsiteY17" fmla="*/ 1000125 h 1528762"/>
              <a:gd name="connsiteX18" fmla="*/ 1452562 w 1895475"/>
              <a:gd name="connsiteY18" fmla="*/ 676275 h 1528762"/>
              <a:gd name="connsiteX19" fmla="*/ 1447800 w 1895475"/>
              <a:gd name="connsiteY19" fmla="*/ 1128712 h 1528762"/>
              <a:gd name="connsiteX20" fmla="*/ 1500187 w 1895475"/>
              <a:gd name="connsiteY20" fmla="*/ 771525 h 1528762"/>
              <a:gd name="connsiteX21" fmla="*/ 1509712 w 1895475"/>
              <a:gd name="connsiteY21" fmla="*/ 966787 h 1528762"/>
              <a:gd name="connsiteX22" fmla="*/ 1543050 w 1895475"/>
              <a:gd name="connsiteY22" fmla="*/ 823912 h 1528762"/>
              <a:gd name="connsiteX23" fmla="*/ 1828800 w 1895475"/>
              <a:gd name="connsiteY23" fmla="*/ 823912 h 1528762"/>
              <a:gd name="connsiteX24" fmla="*/ 1895475 w 1895475"/>
              <a:gd name="connsiteY24" fmla="*/ 623887 h 1528762"/>
              <a:gd name="connsiteX0" fmla="*/ 0 w 1828800"/>
              <a:gd name="connsiteY0" fmla="*/ 819150 h 1528762"/>
              <a:gd name="connsiteX1" fmla="*/ 381000 w 1828800"/>
              <a:gd name="connsiteY1" fmla="*/ 819150 h 1528762"/>
              <a:gd name="connsiteX2" fmla="*/ 590550 w 1828800"/>
              <a:gd name="connsiteY2" fmla="*/ 0 h 1528762"/>
              <a:gd name="connsiteX3" fmla="*/ 800100 w 1828800"/>
              <a:gd name="connsiteY3" fmla="*/ 1528762 h 1528762"/>
              <a:gd name="connsiteX4" fmla="*/ 895350 w 1828800"/>
              <a:gd name="connsiteY4" fmla="*/ 747712 h 1528762"/>
              <a:gd name="connsiteX5" fmla="*/ 923925 w 1828800"/>
              <a:gd name="connsiteY5" fmla="*/ 1014412 h 1528762"/>
              <a:gd name="connsiteX6" fmla="*/ 952500 w 1828800"/>
              <a:gd name="connsiteY6" fmla="*/ 638175 h 1528762"/>
              <a:gd name="connsiteX7" fmla="*/ 966787 w 1828800"/>
              <a:gd name="connsiteY7" fmla="*/ 1081087 h 1528762"/>
              <a:gd name="connsiteX8" fmla="*/ 1066800 w 1828800"/>
              <a:gd name="connsiteY8" fmla="*/ 200025 h 1528762"/>
              <a:gd name="connsiteX9" fmla="*/ 1090612 w 1828800"/>
              <a:gd name="connsiteY9" fmla="*/ 1228725 h 1528762"/>
              <a:gd name="connsiteX10" fmla="*/ 1133475 w 1828800"/>
              <a:gd name="connsiteY10" fmla="*/ 519112 h 1528762"/>
              <a:gd name="connsiteX11" fmla="*/ 1147762 w 1828800"/>
              <a:gd name="connsiteY11" fmla="*/ 900112 h 1528762"/>
              <a:gd name="connsiteX12" fmla="*/ 1181100 w 1828800"/>
              <a:gd name="connsiteY12" fmla="*/ 647700 h 1528762"/>
              <a:gd name="connsiteX13" fmla="*/ 1214437 w 1828800"/>
              <a:gd name="connsiteY13" fmla="*/ 1290637 h 1528762"/>
              <a:gd name="connsiteX14" fmla="*/ 1309687 w 1828800"/>
              <a:gd name="connsiteY14" fmla="*/ 552450 h 1528762"/>
              <a:gd name="connsiteX15" fmla="*/ 1347787 w 1828800"/>
              <a:gd name="connsiteY15" fmla="*/ 1076325 h 1528762"/>
              <a:gd name="connsiteX16" fmla="*/ 1390650 w 1828800"/>
              <a:gd name="connsiteY16" fmla="*/ 723900 h 1528762"/>
              <a:gd name="connsiteX17" fmla="*/ 1400175 w 1828800"/>
              <a:gd name="connsiteY17" fmla="*/ 1000125 h 1528762"/>
              <a:gd name="connsiteX18" fmla="*/ 1452562 w 1828800"/>
              <a:gd name="connsiteY18" fmla="*/ 676275 h 1528762"/>
              <a:gd name="connsiteX19" fmla="*/ 1447800 w 1828800"/>
              <a:gd name="connsiteY19" fmla="*/ 1128712 h 1528762"/>
              <a:gd name="connsiteX20" fmla="*/ 1500187 w 1828800"/>
              <a:gd name="connsiteY20" fmla="*/ 771525 h 1528762"/>
              <a:gd name="connsiteX21" fmla="*/ 1509712 w 1828800"/>
              <a:gd name="connsiteY21" fmla="*/ 966787 h 1528762"/>
              <a:gd name="connsiteX22" fmla="*/ 1543050 w 1828800"/>
              <a:gd name="connsiteY22" fmla="*/ 823912 h 1528762"/>
              <a:gd name="connsiteX23" fmla="*/ 1828800 w 1828800"/>
              <a:gd name="connsiteY23" fmla="*/ 823912 h 152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8800" h="1528762">
                <a:moveTo>
                  <a:pt x="0" y="819150"/>
                </a:moveTo>
                <a:lnTo>
                  <a:pt x="381000" y="819150"/>
                </a:lnTo>
                <a:lnTo>
                  <a:pt x="590550" y="0"/>
                </a:lnTo>
                <a:lnTo>
                  <a:pt x="800100" y="1528762"/>
                </a:lnTo>
                <a:lnTo>
                  <a:pt x="895350" y="747712"/>
                </a:lnTo>
                <a:lnTo>
                  <a:pt x="923925" y="1014412"/>
                </a:lnTo>
                <a:lnTo>
                  <a:pt x="952500" y="638175"/>
                </a:lnTo>
                <a:lnTo>
                  <a:pt x="966787" y="1081087"/>
                </a:lnTo>
                <a:lnTo>
                  <a:pt x="1066800" y="200025"/>
                </a:lnTo>
                <a:lnTo>
                  <a:pt x="1090612" y="1228725"/>
                </a:lnTo>
                <a:lnTo>
                  <a:pt x="1133475" y="519112"/>
                </a:lnTo>
                <a:lnTo>
                  <a:pt x="1147762" y="900112"/>
                </a:lnTo>
                <a:lnTo>
                  <a:pt x="1181100" y="647700"/>
                </a:lnTo>
                <a:lnTo>
                  <a:pt x="1214437" y="1290637"/>
                </a:lnTo>
                <a:lnTo>
                  <a:pt x="1309687" y="552450"/>
                </a:lnTo>
                <a:lnTo>
                  <a:pt x="1347787" y="1076325"/>
                </a:lnTo>
                <a:lnTo>
                  <a:pt x="1390650" y="723900"/>
                </a:lnTo>
                <a:lnTo>
                  <a:pt x="1400175" y="1000125"/>
                </a:lnTo>
                <a:lnTo>
                  <a:pt x="1452562" y="676275"/>
                </a:lnTo>
                <a:cubicBezTo>
                  <a:pt x="1450975" y="827087"/>
                  <a:pt x="1449387" y="977900"/>
                  <a:pt x="1447800" y="1128712"/>
                </a:cubicBezTo>
                <a:lnTo>
                  <a:pt x="1500187" y="771525"/>
                </a:lnTo>
                <a:lnTo>
                  <a:pt x="1509712" y="966787"/>
                </a:lnTo>
                <a:lnTo>
                  <a:pt x="1543050" y="823912"/>
                </a:lnTo>
                <a:lnTo>
                  <a:pt x="1828800" y="823912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4498975" y="2573338"/>
            <a:ext cx="3530600" cy="1584325"/>
          </a:xfrm>
          <a:custGeom>
            <a:avLst/>
            <a:gdLst>
              <a:gd name="connsiteX0" fmla="*/ 0 w 2392680"/>
              <a:gd name="connsiteY0" fmla="*/ 739140 h 1584960"/>
              <a:gd name="connsiteX1" fmla="*/ 739140 w 2392680"/>
              <a:gd name="connsiteY1" fmla="*/ 746760 h 1584960"/>
              <a:gd name="connsiteX2" fmla="*/ 822960 w 2392680"/>
              <a:gd name="connsiteY2" fmla="*/ 1036320 h 1584960"/>
              <a:gd name="connsiteX3" fmla="*/ 960120 w 2392680"/>
              <a:gd name="connsiteY3" fmla="*/ 396240 h 1584960"/>
              <a:gd name="connsiteX4" fmla="*/ 1074420 w 2392680"/>
              <a:gd name="connsiteY4" fmla="*/ 1264920 h 1584960"/>
              <a:gd name="connsiteX5" fmla="*/ 1203960 w 2392680"/>
              <a:gd name="connsiteY5" fmla="*/ 662940 h 1584960"/>
              <a:gd name="connsiteX6" fmla="*/ 1264920 w 2392680"/>
              <a:gd name="connsiteY6" fmla="*/ 1021080 h 1584960"/>
              <a:gd name="connsiteX7" fmla="*/ 1402080 w 2392680"/>
              <a:gd name="connsiteY7" fmla="*/ 0 h 1584960"/>
              <a:gd name="connsiteX8" fmla="*/ 1463040 w 2392680"/>
              <a:gd name="connsiteY8" fmla="*/ 1584960 h 1584960"/>
              <a:gd name="connsiteX9" fmla="*/ 1569720 w 2392680"/>
              <a:gd name="connsiteY9" fmla="*/ 419100 h 1584960"/>
              <a:gd name="connsiteX10" fmla="*/ 1638300 w 2392680"/>
              <a:gd name="connsiteY10" fmla="*/ 982980 h 1584960"/>
              <a:gd name="connsiteX11" fmla="*/ 1722120 w 2392680"/>
              <a:gd name="connsiteY11" fmla="*/ 601980 h 1584960"/>
              <a:gd name="connsiteX12" fmla="*/ 1744980 w 2392680"/>
              <a:gd name="connsiteY12" fmla="*/ 754380 h 1584960"/>
              <a:gd name="connsiteX13" fmla="*/ 2240280 w 2392680"/>
              <a:gd name="connsiteY13" fmla="*/ 754380 h 1584960"/>
              <a:gd name="connsiteX14" fmla="*/ 2392680 w 2392680"/>
              <a:gd name="connsiteY14" fmla="*/ 236220 h 1584960"/>
              <a:gd name="connsiteX15" fmla="*/ 2392680 w 2392680"/>
              <a:gd name="connsiteY15" fmla="*/ 236220 h 1584960"/>
              <a:gd name="connsiteX0" fmla="*/ 0 w 2392680"/>
              <a:gd name="connsiteY0" fmla="*/ 739140 h 1584960"/>
              <a:gd name="connsiteX1" fmla="*/ 739140 w 2392680"/>
              <a:gd name="connsiteY1" fmla="*/ 746760 h 1584960"/>
              <a:gd name="connsiteX2" fmla="*/ 822960 w 2392680"/>
              <a:gd name="connsiteY2" fmla="*/ 1036320 h 1584960"/>
              <a:gd name="connsiteX3" fmla="*/ 960120 w 2392680"/>
              <a:gd name="connsiteY3" fmla="*/ 396240 h 1584960"/>
              <a:gd name="connsiteX4" fmla="*/ 1074420 w 2392680"/>
              <a:gd name="connsiteY4" fmla="*/ 1264920 h 1584960"/>
              <a:gd name="connsiteX5" fmla="*/ 1203960 w 2392680"/>
              <a:gd name="connsiteY5" fmla="*/ 662940 h 1584960"/>
              <a:gd name="connsiteX6" fmla="*/ 1264920 w 2392680"/>
              <a:gd name="connsiteY6" fmla="*/ 1021080 h 1584960"/>
              <a:gd name="connsiteX7" fmla="*/ 1402080 w 2392680"/>
              <a:gd name="connsiteY7" fmla="*/ 0 h 1584960"/>
              <a:gd name="connsiteX8" fmla="*/ 1463040 w 2392680"/>
              <a:gd name="connsiteY8" fmla="*/ 1584960 h 1584960"/>
              <a:gd name="connsiteX9" fmla="*/ 1569720 w 2392680"/>
              <a:gd name="connsiteY9" fmla="*/ 419100 h 1584960"/>
              <a:gd name="connsiteX10" fmla="*/ 1638300 w 2392680"/>
              <a:gd name="connsiteY10" fmla="*/ 982980 h 1584960"/>
              <a:gd name="connsiteX11" fmla="*/ 1722120 w 2392680"/>
              <a:gd name="connsiteY11" fmla="*/ 601980 h 1584960"/>
              <a:gd name="connsiteX12" fmla="*/ 1744980 w 2392680"/>
              <a:gd name="connsiteY12" fmla="*/ 754380 h 1584960"/>
              <a:gd name="connsiteX13" fmla="*/ 2240280 w 2392680"/>
              <a:gd name="connsiteY13" fmla="*/ 754380 h 1584960"/>
              <a:gd name="connsiteX14" fmla="*/ 2392680 w 2392680"/>
              <a:gd name="connsiteY14" fmla="*/ 236220 h 1584960"/>
              <a:gd name="connsiteX15" fmla="*/ 2392680 w 2392680"/>
              <a:gd name="connsiteY15" fmla="*/ 236220 h 1584960"/>
              <a:gd name="connsiteX0" fmla="*/ 0 w 2392680"/>
              <a:gd name="connsiteY0" fmla="*/ 739140 h 1584960"/>
              <a:gd name="connsiteX1" fmla="*/ 739140 w 2392680"/>
              <a:gd name="connsiteY1" fmla="*/ 746760 h 1584960"/>
              <a:gd name="connsiteX2" fmla="*/ 822960 w 2392680"/>
              <a:gd name="connsiteY2" fmla="*/ 1036320 h 1584960"/>
              <a:gd name="connsiteX3" fmla="*/ 960120 w 2392680"/>
              <a:gd name="connsiteY3" fmla="*/ 396240 h 1584960"/>
              <a:gd name="connsiteX4" fmla="*/ 1074420 w 2392680"/>
              <a:gd name="connsiteY4" fmla="*/ 1264920 h 1584960"/>
              <a:gd name="connsiteX5" fmla="*/ 1203960 w 2392680"/>
              <a:gd name="connsiteY5" fmla="*/ 662940 h 1584960"/>
              <a:gd name="connsiteX6" fmla="*/ 1264920 w 2392680"/>
              <a:gd name="connsiteY6" fmla="*/ 1021080 h 1584960"/>
              <a:gd name="connsiteX7" fmla="*/ 1402080 w 2392680"/>
              <a:gd name="connsiteY7" fmla="*/ 0 h 1584960"/>
              <a:gd name="connsiteX8" fmla="*/ 1463040 w 2392680"/>
              <a:gd name="connsiteY8" fmla="*/ 1584960 h 1584960"/>
              <a:gd name="connsiteX9" fmla="*/ 1569720 w 2392680"/>
              <a:gd name="connsiteY9" fmla="*/ 419100 h 1584960"/>
              <a:gd name="connsiteX10" fmla="*/ 1638300 w 2392680"/>
              <a:gd name="connsiteY10" fmla="*/ 982980 h 1584960"/>
              <a:gd name="connsiteX11" fmla="*/ 1722120 w 2392680"/>
              <a:gd name="connsiteY11" fmla="*/ 601980 h 1584960"/>
              <a:gd name="connsiteX12" fmla="*/ 1744980 w 2392680"/>
              <a:gd name="connsiteY12" fmla="*/ 754380 h 1584960"/>
              <a:gd name="connsiteX13" fmla="*/ 2240280 w 2392680"/>
              <a:gd name="connsiteY13" fmla="*/ 754380 h 1584960"/>
              <a:gd name="connsiteX14" fmla="*/ 2392680 w 2392680"/>
              <a:gd name="connsiteY14" fmla="*/ 236220 h 1584960"/>
              <a:gd name="connsiteX15" fmla="*/ 2392680 w 2392680"/>
              <a:gd name="connsiteY15" fmla="*/ 236220 h 1584960"/>
              <a:gd name="connsiteX0" fmla="*/ 0 w 2392680"/>
              <a:gd name="connsiteY0" fmla="*/ 739140 h 1584960"/>
              <a:gd name="connsiteX1" fmla="*/ 739140 w 2392680"/>
              <a:gd name="connsiteY1" fmla="*/ 746760 h 1584960"/>
              <a:gd name="connsiteX2" fmla="*/ 822960 w 2392680"/>
              <a:gd name="connsiteY2" fmla="*/ 1036320 h 1584960"/>
              <a:gd name="connsiteX3" fmla="*/ 960120 w 2392680"/>
              <a:gd name="connsiteY3" fmla="*/ 396240 h 1584960"/>
              <a:gd name="connsiteX4" fmla="*/ 1074420 w 2392680"/>
              <a:gd name="connsiteY4" fmla="*/ 1264920 h 1584960"/>
              <a:gd name="connsiteX5" fmla="*/ 1203960 w 2392680"/>
              <a:gd name="connsiteY5" fmla="*/ 662940 h 1584960"/>
              <a:gd name="connsiteX6" fmla="*/ 1264920 w 2392680"/>
              <a:gd name="connsiteY6" fmla="*/ 1021080 h 1584960"/>
              <a:gd name="connsiteX7" fmla="*/ 1402080 w 2392680"/>
              <a:gd name="connsiteY7" fmla="*/ 0 h 1584960"/>
              <a:gd name="connsiteX8" fmla="*/ 1463040 w 2392680"/>
              <a:gd name="connsiteY8" fmla="*/ 1584960 h 1584960"/>
              <a:gd name="connsiteX9" fmla="*/ 1569720 w 2392680"/>
              <a:gd name="connsiteY9" fmla="*/ 419100 h 1584960"/>
              <a:gd name="connsiteX10" fmla="*/ 1638300 w 2392680"/>
              <a:gd name="connsiteY10" fmla="*/ 982980 h 1584960"/>
              <a:gd name="connsiteX11" fmla="*/ 1722120 w 2392680"/>
              <a:gd name="connsiteY11" fmla="*/ 601980 h 1584960"/>
              <a:gd name="connsiteX12" fmla="*/ 1744980 w 2392680"/>
              <a:gd name="connsiteY12" fmla="*/ 754380 h 1584960"/>
              <a:gd name="connsiteX13" fmla="*/ 2240280 w 2392680"/>
              <a:gd name="connsiteY13" fmla="*/ 754380 h 1584960"/>
              <a:gd name="connsiteX14" fmla="*/ 2392680 w 2392680"/>
              <a:gd name="connsiteY14" fmla="*/ 236220 h 1584960"/>
              <a:gd name="connsiteX15" fmla="*/ 2392680 w 2392680"/>
              <a:gd name="connsiteY15" fmla="*/ 236220 h 1584960"/>
              <a:gd name="connsiteX0" fmla="*/ 0 w 2392680"/>
              <a:gd name="connsiteY0" fmla="*/ 739140 h 1584960"/>
              <a:gd name="connsiteX1" fmla="*/ 739140 w 2392680"/>
              <a:gd name="connsiteY1" fmla="*/ 746760 h 1584960"/>
              <a:gd name="connsiteX2" fmla="*/ 822960 w 2392680"/>
              <a:gd name="connsiteY2" fmla="*/ 1036320 h 1584960"/>
              <a:gd name="connsiteX3" fmla="*/ 960120 w 2392680"/>
              <a:gd name="connsiteY3" fmla="*/ 396240 h 1584960"/>
              <a:gd name="connsiteX4" fmla="*/ 1074420 w 2392680"/>
              <a:gd name="connsiteY4" fmla="*/ 1264920 h 1584960"/>
              <a:gd name="connsiteX5" fmla="*/ 1203960 w 2392680"/>
              <a:gd name="connsiteY5" fmla="*/ 662940 h 1584960"/>
              <a:gd name="connsiteX6" fmla="*/ 1264920 w 2392680"/>
              <a:gd name="connsiteY6" fmla="*/ 1021080 h 1584960"/>
              <a:gd name="connsiteX7" fmla="*/ 1402080 w 2392680"/>
              <a:gd name="connsiteY7" fmla="*/ 0 h 1584960"/>
              <a:gd name="connsiteX8" fmla="*/ 1463040 w 2392680"/>
              <a:gd name="connsiteY8" fmla="*/ 1584960 h 1584960"/>
              <a:gd name="connsiteX9" fmla="*/ 1569720 w 2392680"/>
              <a:gd name="connsiteY9" fmla="*/ 419100 h 1584960"/>
              <a:gd name="connsiteX10" fmla="*/ 1638300 w 2392680"/>
              <a:gd name="connsiteY10" fmla="*/ 982980 h 1584960"/>
              <a:gd name="connsiteX11" fmla="*/ 1722120 w 2392680"/>
              <a:gd name="connsiteY11" fmla="*/ 601980 h 1584960"/>
              <a:gd name="connsiteX12" fmla="*/ 1744980 w 2392680"/>
              <a:gd name="connsiteY12" fmla="*/ 754380 h 1584960"/>
              <a:gd name="connsiteX13" fmla="*/ 2240280 w 2392680"/>
              <a:gd name="connsiteY13" fmla="*/ 754380 h 1584960"/>
              <a:gd name="connsiteX14" fmla="*/ 2392680 w 2392680"/>
              <a:gd name="connsiteY14" fmla="*/ 236220 h 1584960"/>
              <a:gd name="connsiteX15" fmla="*/ 2392680 w 2392680"/>
              <a:gd name="connsiteY15" fmla="*/ 236220 h 1584960"/>
              <a:gd name="connsiteX0" fmla="*/ 0 w 2392680"/>
              <a:gd name="connsiteY0" fmla="*/ 739140 h 1584960"/>
              <a:gd name="connsiteX1" fmla="*/ 739140 w 2392680"/>
              <a:gd name="connsiteY1" fmla="*/ 746760 h 1584960"/>
              <a:gd name="connsiteX2" fmla="*/ 822960 w 2392680"/>
              <a:gd name="connsiteY2" fmla="*/ 1036320 h 1584960"/>
              <a:gd name="connsiteX3" fmla="*/ 960120 w 2392680"/>
              <a:gd name="connsiteY3" fmla="*/ 396240 h 1584960"/>
              <a:gd name="connsiteX4" fmla="*/ 1074420 w 2392680"/>
              <a:gd name="connsiteY4" fmla="*/ 1264920 h 1584960"/>
              <a:gd name="connsiteX5" fmla="*/ 1203960 w 2392680"/>
              <a:gd name="connsiteY5" fmla="*/ 662940 h 1584960"/>
              <a:gd name="connsiteX6" fmla="*/ 1264920 w 2392680"/>
              <a:gd name="connsiteY6" fmla="*/ 1021080 h 1584960"/>
              <a:gd name="connsiteX7" fmla="*/ 1402080 w 2392680"/>
              <a:gd name="connsiteY7" fmla="*/ 0 h 1584960"/>
              <a:gd name="connsiteX8" fmla="*/ 1463040 w 2392680"/>
              <a:gd name="connsiteY8" fmla="*/ 1584960 h 1584960"/>
              <a:gd name="connsiteX9" fmla="*/ 1569720 w 2392680"/>
              <a:gd name="connsiteY9" fmla="*/ 419100 h 1584960"/>
              <a:gd name="connsiteX10" fmla="*/ 1638300 w 2392680"/>
              <a:gd name="connsiteY10" fmla="*/ 982980 h 1584960"/>
              <a:gd name="connsiteX11" fmla="*/ 1722120 w 2392680"/>
              <a:gd name="connsiteY11" fmla="*/ 601980 h 1584960"/>
              <a:gd name="connsiteX12" fmla="*/ 1744980 w 2392680"/>
              <a:gd name="connsiteY12" fmla="*/ 754380 h 1584960"/>
              <a:gd name="connsiteX13" fmla="*/ 2240280 w 2392680"/>
              <a:gd name="connsiteY13" fmla="*/ 754380 h 1584960"/>
              <a:gd name="connsiteX14" fmla="*/ 2392680 w 2392680"/>
              <a:gd name="connsiteY14" fmla="*/ 236220 h 1584960"/>
              <a:gd name="connsiteX15" fmla="*/ 2392680 w 2392680"/>
              <a:gd name="connsiteY15" fmla="*/ 236220 h 1584960"/>
              <a:gd name="connsiteX0" fmla="*/ 0 w 2392680"/>
              <a:gd name="connsiteY0" fmla="*/ 739140 h 1584960"/>
              <a:gd name="connsiteX1" fmla="*/ 739140 w 2392680"/>
              <a:gd name="connsiteY1" fmla="*/ 746760 h 1584960"/>
              <a:gd name="connsiteX2" fmla="*/ 822960 w 2392680"/>
              <a:gd name="connsiteY2" fmla="*/ 1036320 h 1584960"/>
              <a:gd name="connsiteX3" fmla="*/ 960120 w 2392680"/>
              <a:gd name="connsiteY3" fmla="*/ 396240 h 1584960"/>
              <a:gd name="connsiteX4" fmla="*/ 1074420 w 2392680"/>
              <a:gd name="connsiteY4" fmla="*/ 1264920 h 1584960"/>
              <a:gd name="connsiteX5" fmla="*/ 1203960 w 2392680"/>
              <a:gd name="connsiteY5" fmla="*/ 662940 h 1584960"/>
              <a:gd name="connsiteX6" fmla="*/ 1264920 w 2392680"/>
              <a:gd name="connsiteY6" fmla="*/ 1021080 h 1584960"/>
              <a:gd name="connsiteX7" fmla="*/ 1402080 w 2392680"/>
              <a:gd name="connsiteY7" fmla="*/ 0 h 1584960"/>
              <a:gd name="connsiteX8" fmla="*/ 1463040 w 2392680"/>
              <a:gd name="connsiteY8" fmla="*/ 1584960 h 1584960"/>
              <a:gd name="connsiteX9" fmla="*/ 1569720 w 2392680"/>
              <a:gd name="connsiteY9" fmla="*/ 419100 h 1584960"/>
              <a:gd name="connsiteX10" fmla="*/ 1638300 w 2392680"/>
              <a:gd name="connsiteY10" fmla="*/ 982980 h 1584960"/>
              <a:gd name="connsiteX11" fmla="*/ 1722120 w 2392680"/>
              <a:gd name="connsiteY11" fmla="*/ 601980 h 1584960"/>
              <a:gd name="connsiteX12" fmla="*/ 1744980 w 2392680"/>
              <a:gd name="connsiteY12" fmla="*/ 754380 h 1584960"/>
              <a:gd name="connsiteX13" fmla="*/ 2240280 w 2392680"/>
              <a:gd name="connsiteY13" fmla="*/ 754380 h 1584960"/>
              <a:gd name="connsiteX14" fmla="*/ 2392680 w 2392680"/>
              <a:gd name="connsiteY14" fmla="*/ 236220 h 1584960"/>
              <a:gd name="connsiteX0" fmla="*/ 0 w 2240280"/>
              <a:gd name="connsiteY0" fmla="*/ 739140 h 1584960"/>
              <a:gd name="connsiteX1" fmla="*/ 739140 w 2240280"/>
              <a:gd name="connsiteY1" fmla="*/ 746760 h 1584960"/>
              <a:gd name="connsiteX2" fmla="*/ 822960 w 2240280"/>
              <a:gd name="connsiteY2" fmla="*/ 1036320 h 1584960"/>
              <a:gd name="connsiteX3" fmla="*/ 960120 w 2240280"/>
              <a:gd name="connsiteY3" fmla="*/ 396240 h 1584960"/>
              <a:gd name="connsiteX4" fmla="*/ 1074420 w 2240280"/>
              <a:gd name="connsiteY4" fmla="*/ 1264920 h 1584960"/>
              <a:gd name="connsiteX5" fmla="*/ 1203960 w 2240280"/>
              <a:gd name="connsiteY5" fmla="*/ 662940 h 1584960"/>
              <a:gd name="connsiteX6" fmla="*/ 1264920 w 2240280"/>
              <a:gd name="connsiteY6" fmla="*/ 1021080 h 1584960"/>
              <a:gd name="connsiteX7" fmla="*/ 1402080 w 2240280"/>
              <a:gd name="connsiteY7" fmla="*/ 0 h 1584960"/>
              <a:gd name="connsiteX8" fmla="*/ 1463040 w 2240280"/>
              <a:gd name="connsiteY8" fmla="*/ 1584960 h 1584960"/>
              <a:gd name="connsiteX9" fmla="*/ 1569720 w 2240280"/>
              <a:gd name="connsiteY9" fmla="*/ 419100 h 1584960"/>
              <a:gd name="connsiteX10" fmla="*/ 1638300 w 2240280"/>
              <a:gd name="connsiteY10" fmla="*/ 982980 h 1584960"/>
              <a:gd name="connsiteX11" fmla="*/ 1722120 w 2240280"/>
              <a:gd name="connsiteY11" fmla="*/ 601980 h 1584960"/>
              <a:gd name="connsiteX12" fmla="*/ 1744980 w 2240280"/>
              <a:gd name="connsiteY12" fmla="*/ 754380 h 1584960"/>
              <a:gd name="connsiteX13" fmla="*/ 2240280 w 2240280"/>
              <a:gd name="connsiteY13" fmla="*/ 754380 h 1584960"/>
              <a:gd name="connsiteX0" fmla="*/ 0 w 2240280"/>
              <a:gd name="connsiteY0" fmla="*/ 0 h 1988852"/>
              <a:gd name="connsiteX1" fmla="*/ 739140 w 2240280"/>
              <a:gd name="connsiteY1" fmla="*/ 1150652 h 1988852"/>
              <a:gd name="connsiteX2" fmla="*/ 822960 w 2240280"/>
              <a:gd name="connsiteY2" fmla="*/ 1440212 h 1988852"/>
              <a:gd name="connsiteX3" fmla="*/ 960120 w 2240280"/>
              <a:gd name="connsiteY3" fmla="*/ 800132 h 1988852"/>
              <a:gd name="connsiteX4" fmla="*/ 1074420 w 2240280"/>
              <a:gd name="connsiteY4" fmla="*/ 1668812 h 1988852"/>
              <a:gd name="connsiteX5" fmla="*/ 1203960 w 2240280"/>
              <a:gd name="connsiteY5" fmla="*/ 1066832 h 1988852"/>
              <a:gd name="connsiteX6" fmla="*/ 1264920 w 2240280"/>
              <a:gd name="connsiteY6" fmla="*/ 1424972 h 1988852"/>
              <a:gd name="connsiteX7" fmla="*/ 1402080 w 2240280"/>
              <a:gd name="connsiteY7" fmla="*/ 403892 h 1988852"/>
              <a:gd name="connsiteX8" fmla="*/ 1463040 w 2240280"/>
              <a:gd name="connsiteY8" fmla="*/ 1988852 h 1988852"/>
              <a:gd name="connsiteX9" fmla="*/ 1569720 w 2240280"/>
              <a:gd name="connsiteY9" fmla="*/ 822992 h 1988852"/>
              <a:gd name="connsiteX10" fmla="*/ 1638300 w 2240280"/>
              <a:gd name="connsiteY10" fmla="*/ 1386872 h 1988852"/>
              <a:gd name="connsiteX11" fmla="*/ 1722120 w 2240280"/>
              <a:gd name="connsiteY11" fmla="*/ 1005872 h 1988852"/>
              <a:gd name="connsiteX12" fmla="*/ 1744980 w 2240280"/>
              <a:gd name="connsiteY12" fmla="*/ 1158272 h 1988852"/>
              <a:gd name="connsiteX13" fmla="*/ 2240280 w 2240280"/>
              <a:gd name="connsiteY13" fmla="*/ 1158272 h 1988852"/>
              <a:gd name="connsiteX0" fmla="*/ 0 w 1948603"/>
              <a:gd name="connsiteY0" fmla="*/ 739092 h 1584960"/>
              <a:gd name="connsiteX1" fmla="*/ 447463 w 1948603"/>
              <a:gd name="connsiteY1" fmla="*/ 746760 h 1584960"/>
              <a:gd name="connsiteX2" fmla="*/ 531283 w 1948603"/>
              <a:gd name="connsiteY2" fmla="*/ 1036320 h 1584960"/>
              <a:gd name="connsiteX3" fmla="*/ 668443 w 1948603"/>
              <a:gd name="connsiteY3" fmla="*/ 396240 h 1584960"/>
              <a:gd name="connsiteX4" fmla="*/ 782743 w 1948603"/>
              <a:gd name="connsiteY4" fmla="*/ 1264920 h 1584960"/>
              <a:gd name="connsiteX5" fmla="*/ 912283 w 1948603"/>
              <a:gd name="connsiteY5" fmla="*/ 662940 h 1584960"/>
              <a:gd name="connsiteX6" fmla="*/ 973243 w 1948603"/>
              <a:gd name="connsiteY6" fmla="*/ 1021080 h 1584960"/>
              <a:gd name="connsiteX7" fmla="*/ 1110403 w 1948603"/>
              <a:gd name="connsiteY7" fmla="*/ 0 h 1584960"/>
              <a:gd name="connsiteX8" fmla="*/ 1171363 w 1948603"/>
              <a:gd name="connsiteY8" fmla="*/ 1584960 h 1584960"/>
              <a:gd name="connsiteX9" fmla="*/ 1278043 w 1948603"/>
              <a:gd name="connsiteY9" fmla="*/ 419100 h 1584960"/>
              <a:gd name="connsiteX10" fmla="*/ 1346623 w 1948603"/>
              <a:gd name="connsiteY10" fmla="*/ 982980 h 1584960"/>
              <a:gd name="connsiteX11" fmla="*/ 1430443 w 1948603"/>
              <a:gd name="connsiteY11" fmla="*/ 601980 h 1584960"/>
              <a:gd name="connsiteX12" fmla="*/ 1453303 w 1948603"/>
              <a:gd name="connsiteY12" fmla="*/ 754380 h 1584960"/>
              <a:gd name="connsiteX13" fmla="*/ 1948603 w 1948603"/>
              <a:gd name="connsiteY13" fmla="*/ 75438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8603" h="1584960">
                <a:moveTo>
                  <a:pt x="0" y="739092"/>
                </a:moveTo>
                <a:lnTo>
                  <a:pt x="447463" y="746760"/>
                </a:lnTo>
                <a:lnTo>
                  <a:pt x="531283" y="1036320"/>
                </a:lnTo>
                <a:lnTo>
                  <a:pt x="668443" y="396240"/>
                </a:lnTo>
                <a:lnTo>
                  <a:pt x="782743" y="1264920"/>
                </a:lnTo>
                <a:lnTo>
                  <a:pt x="912283" y="662940"/>
                </a:lnTo>
                <a:lnTo>
                  <a:pt x="973243" y="1021080"/>
                </a:lnTo>
                <a:lnTo>
                  <a:pt x="1110403" y="0"/>
                </a:lnTo>
                <a:lnTo>
                  <a:pt x="1171363" y="1584960"/>
                </a:lnTo>
                <a:lnTo>
                  <a:pt x="1278043" y="419100"/>
                </a:lnTo>
                <a:lnTo>
                  <a:pt x="1346623" y="982980"/>
                </a:lnTo>
                <a:lnTo>
                  <a:pt x="1430443" y="601980"/>
                </a:lnTo>
                <a:lnTo>
                  <a:pt x="1453303" y="754380"/>
                </a:lnTo>
                <a:lnTo>
                  <a:pt x="1948603" y="75438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4295775" y="2640013"/>
            <a:ext cx="3600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5400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3"/>
          <p:cNvSpPr txBox="1">
            <a:spLocks noChangeArrowheads="1"/>
          </p:cNvSpPr>
          <p:nvPr/>
        </p:nvSpPr>
        <p:spPr bwMode="auto">
          <a:xfrm>
            <a:off x="4295775" y="2647213"/>
            <a:ext cx="3600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5400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47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900"/>
                            </p:stCondLst>
                            <p:childTnLst>
                              <p:par>
                                <p:cTn id="52" presetID="6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彩色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4984"/>
            <a:ext cx="12192000" cy="12192000"/>
          </a:xfrm>
          <a:prstGeom prst="rect">
            <a:avLst/>
          </a:prstGeom>
        </p:spPr>
      </p:pic>
      <p:pic>
        <p:nvPicPr>
          <p:cNvPr id="4" name="黑白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4984"/>
            <a:ext cx="12192000" cy="12192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46758" y="0"/>
            <a:ext cx="3877985" cy="5102352"/>
          </a:xfrm>
          <a:prstGeom prst="rect">
            <a:avLst/>
          </a:prstGeom>
          <a:noFill/>
        </p:spPr>
        <p:txBody>
          <a:bodyPr vert="eaVert" wrap="square" rtlCol="0" anchor="b">
            <a:spAutoFit/>
          </a:bodyPr>
          <a:lstStyle/>
          <a:p>
            <a:r>
              <a:rPr lang="zh-CN" altLang="en-US" sz="8000" b="1" spc="300" dirty="0" smtClean="0">
                <a:gradFill flip="none" rotWithShape="1">
                  <a:gsLst>
                    <a:gs pos="0">
                      <a:srgbClr val="C00000"/>
                    </a:gs>
                    <a:gs pos="51000">
                      <a:srgbClr val="00FF00"/>
                    </a:gs>
                    <a:gs pos="34000">
                      <a:srgbClr val="FFFF00"/>
                    </a:gs>
                    <a:gs pos="17000">
                      <a:srgbClr val="FF0000"/>
                    </a:gs>
                    <a:gs pos="84000">
                      <a:srgbClr val="0070C0"/>
                    </a:gs>
                    <a:gs pos="67000">
                      <a:srgbClr val="00FFFF"/>
                    </a:gs>
                    <a:gs pos="100000">
                      <a:srgbClr val="7030A0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  <a:ea typeface="方正舒体" panose="02010601030101010101" pitchFamily="2" charset="-122"/>
              </a:rPr>
              <a:t>     多彩</a:t>
            </a:r>
            <a:endParaRPr lang="en-US" altLang="zh-CN" sz="8000" b="1" spc="300" dirty="0">
              <a:gradFill flip="none" rotWithShape="1">
                <a:gsLst>
                  <a:gs pos="0">
                    <a:srgbClr val="C00000"/>
                  </a:gs>
                  <a:gs pos="51000">
                    <a:srgbClr val="00FF00"/>
                  </a:gs>
                  <a:gs pos="34000">
                    <a:srgbClr val="FFFF00"/>
                  </a:gs>
                  <a:gs pos="17000">
                    <a:srgbClr val="FF0000"/>
                  </a:gs>
                  <a:gs pos="84000">
                    <a:srgbClr val="0070C0"/>
                  </a:gs>
                  <a:gs pos="67000">
                    <a:srgbClr val="00FFFF"/>
                  </a:gs>
                  <a:gs pos="100000">
                    <a:srgbClr val="7030A0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  <a:ea typeface="方正舒体" panose="02010601030101010101" pitchFamily="2" charset="-122"/>
            </a:endParaRPr>
          </a:p>
          <a:p>
            <a:r>
              <a:rPr lang="zh-CN" altLang="en-US" sz="8000" b="1" spc="300" dirty="0" smtClean="0">
                <a:gradFill flip="none" rotWithShape="1">
                  <a:gsLst>
                    <a:gs pos="0">
                      <a:srgbClr val="C00000"/>
                    </a:gs>
                    <a:gs pos="51000">
                      <a:srgbClr val="00FF00"/>
                    </a:gs>
                    <a:gs pos="34000">
                      <a:srgbClr val="FFFF00"/>
                    </a:gs>
                    <a:gs pos="17000">
                      <a:srgbClr val="FF0000"/>
                    </a:gs>
                    <a:gs pos="84000">
                      <a:srgbClr val="0070C0"/>
                    </a:gs>
                    <a:gs pos="67000">
                      <a:srgbClr val="00FFFF"/>
                    </a:gs>
                    <a:gs pos="100000">
                      <a:srgbClr val="7030A0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  <a:ea typeface="方正舒体" panose="02010601030101010101" pitchFamily="2" charset="-122"/>
              </a:rPr>
              <a:t>绚丽</a:t>
            </a:r>
            <a:endParaRPr lang="zh-CN" altLang="en-US" sz="8000" b="1" spc="300" dirty="0">
              <a:gradFill flip="none" rotWithShape="1">
                <a:gsLst>
                  <a:gs pos="0">
                    <a:srgbClr val="C00000"/>
                  </a:gs>
                  <a:gs pos="51000">
                    <a:srgbClr val="00FF00"/>
                  </a:gs>
                  <a:gs pos="34000">
                    <a:srgbClr val="FFFF00"/>
                  </a:gs>
                  <a:gs pos="17000">
                    <a:srgbClr val="FF0000"/>
                  </a:gs>
                  <a:gs pos="84000">
                    <a:srgbClr val="0070C0"/>
                  </a:gs>
                  <a:gs pos="67000">
                    <a:srgbClr val="00FFFF"/>
                  </a:gs>
                  <a:gs pos="100000">
                    <a:srgbClr val="7030A0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  <a:ea typeface="方正舒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009" y="5354269"/>
            <a:ext cx="6412991" cy="2554545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/>
          <a:p>
            <a:r>
              <a:rPr lang="zh-CN" altLang="en-US" sz="8000" b="1" spc="300" dirty="0" smtClean="0">
                <a:gradFill flip="none" rotWithShape="1">
                  <a:gsLst>
                    <a:gs pos="0">
                      <a:srgbClr val="FF0000"/>
                    </a:gs>
                    <a:gs pos="51000">
                      <a:srgbClr val="00FF00"/>
                    </a:gs>
                    <a:gs pos="34000">
                      <a:srgbClr val="FFFF00"/>
                    </a:gs>
                    <a:gs pos="17000">
                      <a:srgbClr val="FF6600"/>
                    </a:gs>
                    <a:gs pos="84000">
                      <a:srgbClr val="0066FF"/>
                    </a:gs>
                    <a:gs pos="67000">
                      <a:srgbClr val="00FFFF"/>
                    </a:gs>
                    <a:gs pos="100000">
                      <a:srgbClr val="FF00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  <a:ea typeface="方正舒体" panose="02010601030101010101" pitchFamily="2" charset="-122"/>
              </a:rPr>
              <a:t>社交</a:t>
            </a:r>
            <a:r>
              <a:rPr lang="en-US" altLang="zh-CN" sz="8000" b="1" spc="300" dirty="0" smtClean="0">
                <a:gradFill flip="none" rotWithShape="1">
                  <a:gsLst>
                    <a:gs pos="0">
                      <a:srgbClr val="FF0000"/>
                    </a:gs>
                    <a:gs pos="51000">
                      <a:srgbClr val="00FF00"/>
                    </a:gs>
                    <a:gs pos="34000">
                      <a:srgbClr val="FFFF00"/>
                    </a:gs>
                    <a:gs pos="17000">
                      <a:srgbClr val="FF6600"/>
                    </a:gs>
                    <a:gs pos="84000">
                      <a:srgbClr val="0066FF"/>
                    </a:gs>
                    <a:gs pos="67000">
                      <a:srgbClr val="00FFFF"/>
                    </a:gs>
                    <a:gs pos="100000">
                      <a:srgbClr val="FF00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  <a:ea typeface="方正舒体" panose="02010601030101010101" pitchFamily="2" charset="-122"/>
              </a:rPr>
              <a:t>APP</a:t>
            </a:r>
          </a:p>
          <a:p>
            <a:r>
              <a:rPr lang="en-US" altLang="zh-CN" sz="8000" b="1" spc="300" dirty="0" smtClean="0">
                <a:gradFill flip="none" rotWithShape="1">
                  <a:gsLst>
                    <a:gs pos="0">
                      <a:srgbClr val="FF0000"/>
                    </a:gs>
                    <a:gs pos="51000">
                      <a:srgbClr val="00FF00"/>
                    </a:gs>
                    <a:gs pos="34000">
                      <a:srgbClr val="FFFF00"/>
                    </a:gs>
                    <a:gs pos="17000">
                      <a:srgbClr val="FF6600"/>
                    </a:gs>
                    <a:gs pos="84000">
                      <a:srgbClr val="0066FF"/>
                    </a:gs>
                    <a:gs pos="67000">
                      <a:srgbClr val="00FFFF"/>
                    </a:gs>
                    <a:gs pos="100000">
                      <a:srgbClr val="FF00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  <a:ea typeface="方正舒体" panose="02010601030101010101" pitchFamily="2" charset="-122"/>
              </a:rPr>
              <a:t>       —CQ</a:t>
            </a:r>
            <a:endParaRPr lang="zh-CN" altLang="en-US" sz="8000" b="1" spc="300" dirty="0">
              <a:gradFill flip="none" rotWithShape="1">
                <a:gsLst>
                  <a:gs pos="0">
                    <a:srgbClr val="FF0000"/>
                  </a:gs>
                  <a:gs pos="51000">
                    <a:srgbClr val="00FF00"/>
                  </a:gs>
                  <a:gs pos="34000">
                    <a:srgbClr val="FFFF00"/>
                  </a:gs>
                  <a:gs pos="17000">
                    <a:srgbClr val="FF6600"/>
                  </a:gs>
                  <a:gs pos="84000">
                    <a:srgbClr val="0066FF"/>
                  </a:gs>
                  <a:gs pos="67000">
                    <a:srgbClr val="00FFFF"/>
                  </a:gs>
                  <a:gs pos="100000">
                    <a:srgbClr val="FF00FF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1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4888">
            <a:off x="7041830" y="903525"/>
            <a:ext cx="3821354" cy="208437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33223" y="1692327"/>
            <a:ext cx="4358886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组长：魏伟刚</a:t>
            </a:r>
            <a:endParaRPr lang="en-US" altLang="zh-CN" sz="54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组员：陈鑫鑫</a:t>
            </a:r>
            <a:endParaRPr lang="en-US" altLang="zh-CN" sz="5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郑</a:t>
            </a:r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李</a:t>
            </a:r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杰</a:t>
            </a:r>
            <a:endParaRPr lang="en-US" altLang="zh-CN" sz="54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叶</a:t>
            </a:r>
            <a:r>
              <a:rPr lang="zh-CN" alt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长</a:t>
            </a:r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飞</a:t>
            </a:r>
            <a:endParaRPr lang="en-US" altLang="zh-CN" sz="5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0988" y="2632484"/>
            <a:ext cx="142058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安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0636657" flipV="1">
            <a:off x="2305319" y="3890665"/>
            <a:ext cx="42308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卓</a:t>
            </a:r>
            <a:endParaRPr lang="zh-CN" alt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17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animScale>
                                      <p:cBhvr>
                                        <p:cTn id="6" dur="450" fill="hold"/>
                                        <p:tgtEl>
                                          <p:spTgt spid="3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167653">
            <a:off x="8912820" y="591770"/>
            <a:ext cx="1810681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需</a:t>
            </a:r>
            <a:endParaRPr lang="en-US" altLang="zh-CN" sz="60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zh-CN" altLang="en-US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求</a:t>
            </a:r>
            <a:endParaRPr lang="en-US" altLang="zh-CN" sz="60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zh-CN" altLang="en-US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分</a:t>
            </a:r>
            <a:endParaRPr lang="en-US" altLang="zh-CN" sz="60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zh-CN" altLang="en-US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析</a:t>
            </a:r>
            <a:endParaRPr lang="zh-CN" alt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1551" y="1370546"/>
            <a:ext cx="514786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私</a:t>
            </a:r>
            <a:r>
              <a:rPr lang="en-US" altLang="zh-CN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  </a:t>
            </a:r>
            <a:r>
              <a:rPr lang="zh-CN" alt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密     性</a:t>
            </a:r>
            <a:endParaRPr lang="en-US" altLang="zh-CN" sz="5400" b="1" cap="none" spc="0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局域网可用</a:t>
            </a:r>
            <a:endParaRPr lang="en-US" altLang="zh-CN" sz="5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及 时 通 讯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45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15993" y="301924"/>
            <a:ext cx="431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难点分析：</a:t>
            </a:r>
            <a:endParaRPr lang="zh-CN" altLang="en-US" sz="54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2098" y="1354347"/>
            <a:ext cx="7548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1.</a:t>
            </a:r>
            <a:r>
              <a:rPr lang="zh-CN" altLang="en-US" sz="3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客户端与服务器的数据交流容易受干扰</a:t>
            </a:r>
            <a:endParaRPr lang="zh-CN" altLang="en-US" sz="32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2868" y="2467155"/>
            <a:ext cx="7306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2.</a:t>
            </a:r>
            <a:r>
              <a:rPr lang="zh-CN" altLang="en-US" sz="3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服务器资源的节约以及即时传输出现矛盾</a:t>
            </a:r>
            <a:endParaRPr lang="zh-CN" altLang="en-US" sz="32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0287" y="4071668"/>
            <a:ext cx="7159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3.</a:t>
            </a:r>
            <a:r>
              <a:rPr lang="zh-CN" altLang="en-US" sz="3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客户端接收服务器消息，并将消息准确无误的送到各个</a:t>
            </a:r>
            <a:r>
              <a:rPr lang="en-US" altLang="zh-CN" sz="3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activity</a:t>
            </a:r>
            <a:endParaRPr lang="zh-CN" altLang="en-US" sz="32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935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1487" y="603849"/>
            <a:ext cx="404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解决方案：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9570" y="1552755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传输数据通道的私有化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7977" y="2510287"/>
            <a:ext cx="5710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构造单例类统一管理各个监听器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93034" y="3545457"/>
            <a:ext cx="6262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构建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service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类和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broadcast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类实现数据的监听过滤和通知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03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496284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35305" y="353683"/>
            <a:ext cx="5072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数据库介绍</a:t>
            </a:r>
            <a:endParaRPr lang="zh-CN" altLang="en-US" sz="44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2770" y="1759787"/>
            <a:ext cx="6512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基本表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Member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，用于存放用户所有信息以及是否在线（仅服务器拥有）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55079" y="2932981"/>
            <a:ext cx="5581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用户私有的动态创建的</a:t>
            </a:r>
            <a:r>
              <a:rPr lang="en-US" altLang="zh-CN" sz="20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FriendList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表和</a:t>
            </a:r>
            <a:r>
              <a:rPr lang="en-US" altLang="zh-CN" sz="20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MessageRecord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表，分别用于存放好友信息以及所有消息记录（服务器和客户端都有这两个表）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2498" y="4373592"/>
            <a:ext cx="5469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用户私有的指令和消息缓存表</a:t>
            </a:r>
            <a:r>
              <a:rPr lang="en-US" altLang="zh-CN" sz="24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MessageMissed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（仅服务器有）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8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9" y="181154"/>
            <a:ext cx="13240383" cy="831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3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747913">
            <a:off x="8120956" y="627441"/>
            <a:ext cx="408200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功能分析</a:t>
            </a:r>
            <a:endParaRPr lang="zh-CN" alt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050" name="Picture 1" descr="Image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" t="1563" r="20618" b="20719"/>
          <a:stretch/>
        </p:blipFill>
        <p:spPr bwMode="auto">
          <a:xfrm>
            <a:off x="1239637" y="1135272"/>
            <a:ext cx="9975759" cy="53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78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1062985">
            <a:off x="520182" y="2692189"/>
            <a:ext cx="5369929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FC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 smtClean="0">
                <a:ln w="66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dist="38100" dir="2700000" algn="tl" rotWithShape="0">
                    <a:schemeClr val="accent1"/>
                  </a:outerShdw>
                </a:effectLst>
              </a:rPr>
              <a:t>程序界面介绍</a:t>
            </a:r>
            <a:endParaRPr lang="zh-CN" altLang="en-US" sz="6000" b="1" cap="none" spc="0" dirty="0">
              <a:ln w="66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dist="38100" dir="2700000" algn="tl" rotWithShape="0">
                  <a:schemeClr val="accent1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t="10349" r="42200" b="452"/>
          <a:stretch/>
        </p:blipFill>
        <p:spPr>
          <a:xfrm>
            <a:off x="7028597" y="1406774"/>
            <a:ext cx="3707817" cy="5265722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 bwMode="auto">
          <a:xfrm>
            <a:off x="5759004" y="1406774"/>
            <a:ext cx="1446662" cy="428434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3029452" y="976869"/>
            <a:ext cx="2906973" cy="859809"/>
          </a:xfrm>
          <a:prstGeom prst="round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400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 用户登录</a:t>
            </a:r>
            <a:endParaRPr kumimoji="0" lang="zh-CN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852031" y="5100767"/>
            <a:ext cx="2906973" cy="859809"/>
          </a:xfrm>
          <a:prstGeom prst="round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400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 用户注册</a:t>
            </a:r>
            <a:endParaRPr kumimoji="0" lang="zh-CN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05666" y="213984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登录界面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4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9705876">
            <a:off x="217629" y="70845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功能界面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3" t="10276" r="42707" b="360"/>
          <a:stretch/>
        </p:blipFill>
        <p:spPr>
          <a:xfrm>
            <a:off x="3926856" y="803164"/>
            <a:ext cx="3924218" cy="5480933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 bwMode="auto">
          <a:xfrm>
            <a:off x="1285112" y="2074459"/>
            <a:ext cx="1103525" cy="22655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横卷形 12"/>
          <p:cNvSpPr/>
          <p:nvPr/>
        </p:nvSpPr>
        <p:spPr bwMode="auto">
          <a:xfrm>
            <a:off x="195512" y="4339988"/>
            <a:ext cx="2852383" cy="1514901"/>
          </a:xfrm>
          <a:prstGeom prst="horizontalScrol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4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彩云" panose="02010800040101010101" pitchFamily="2" charset="-122"/>
              </a:rPr>
              <a:t>   </a:t>
            </a:r>
          </a:p>
        </p:txBody>
      </p:sp>
      <p:sp>
        <p:nvSpPr>
          <p:cNvPr id="14" name="矩形 13"/>
          <p:cNvSpPr/>
          <p:nvPr/>
        </p:nvSpPr>
        <p:spPr>
          <a:xfrm>
            <a:off x="565480" y="4635773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联系人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" name="云形标注 23"/>
          <p:cNvSpPr/>
          <p:nvPr/>
        </p:nvSpPr>
        <p:spPr bwMode="auto">
          <a:xfrm rot="5936008">
            <a:off x="8372919" y="2239886"/>
            <a:ext cx="3594122" cy="2672853"/>
          </a:xfrm>
          <a:prstGeom prst="cloudCallout">
            <a:avLst>
              <a:gd name="adj1" fmla="val -23957"/>
              <a:gd name="adj2" fmla="val 78196"/>
            </a:avLst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i="0" u="none" strike="noStrike" normalizeH="0" baseline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729795" y="1868152"/>
            <a:ext cx="880369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好</a:t>
            </a:r>
            <a:endParaRPr lang="en-US" altLang="zh-CN" sz="54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友</a:t>
            </a:r>
            <a:endParaRPr lang="en-US" altLang="zh-CN" sz="54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列</a:t>
            </a:r>
            <a:endParaRPr lang="en-US" altLang="zh-CN" sz="54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表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46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878618">
            <a:off x="318758" y="4907756"/>
            <a:ext cx="29562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功能界面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上箭头 2"/>
          <p:cNvSpPr/>
          <p:nvPr/>
        </p:nvSpPr>
        <p:spPr bwMode="auto">
          <a:xfrm>
            <a:off x="1651379" y="2825086"/>
            <a:ext cx="1009934" cy="2238233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163" y="810770"/>
            <a:ext cx="6412991" cy="1323439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/>
          <a:p>
            <a:r>
              <a:rPr lang="zh-CN" altLang="en-US" sz="8000" b="1" spc="300" dirty="0">
                <a:gradFill flip="none" rotWithShape="1">
                  <a:gsLst>
                    <a:gs pos="0">
                      <a:srgbClr val="FF0000"/>
                    </a:gs>
                    <a:gs pos="51000">
                      <a:srgbClr val="00FF00"/>
                    </a:gs>
                    <a:gs pos="34000">
                      <a:srgbClr val="FFFF00"/>
                    </a:gs>
                    <a:gs pos="17000">
                      <a:srgbClr val="FF6600"/>
                    </a:gs>
                    <a:gs pos="84000">
                      <a:srgbClr val="0066FF"/>
                    </a:gs>
                    <a:gs pos="67000">
                      <a:srgbClr val="00FFFF"/>
                    </a:gs>
                    <a:gs pos="100000">
                      <a:srgbClr val="FF00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  <a:ea typeface="方正舒体" panose="02010601030101010101" pitchFamily="2" charset="-122"/>
              </a:rPr>
              <a:t>消息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" t="11693" r="44726" b="-2509"/>
          <a:stretch/>
        </p:blipFill>
        <p:spPr>
          <a:xfrm>
            <a:off x="3753998" y="1072027"/>
            <a:ext cx="3879346" cy="5285894"/>
          </a:xfrm>
          <a:prstGeom prst="rect">
            <a:avLst/>
          </a:prstGeom>
        </p:spPr>
      </p:pic>
      <p:cxnSp>
        <p:nvCxnSpPr>
          <p:cNvPr id="12" name="肘形连接符 11"/>
          <p:cNvCxnSpPr/>
          <p:nvPr/>
        </p:nvCxnSpPr>
        <p:spPr bwMode="auto">
          <a:xfrm rot="10800000" flipV="1">
            <a:off x="7633344" y="1621779"/>
            <a:ext cx="1922106" cy="1399592"/>
          </a:xfrm>
          <a:prstGeom prst="bentConnector3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椭圆 13"/>
          <p:cNvSpPr/>
          <p:nvPr/>
        </p:nvSpPr>
        <p:spPr bwMode="auto">
          <a:xfrm>
            <a:off x="9179893" y="532600"/>
            <a:ext cx="2612572" cy="166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消    息       列    表</a:t>
            </a:r>
          </a:p>
        </p:txBody>
      </p:sp>
    </p:spTree>
    <p:extLst>
      <p:ext uri="{BB962C8B-B14F-4D97-AF65-F5344CB8AC3E}">
        <p14:creationId xmlns:p14="http://schemas.microsoft.com/office/powerpoint/2010/main" val="142846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3" t="10902" r="43304" b="-424"/>
          <a:stretch/>
        </p:blipFill>
        <p:spPr>
          <a:xfrm>
            <a:off x="5952931" y="298579"/>
            <a:ext cx="4516017" cy="63530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674534" y="1175857"/>
            <a:ext cx="1156681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彩云" panose="02010800040101010101" pitchFamily="2" charset="-122"/>
                <a:ea typeface="华文彩云" panose="02010800040101010101" pitchFamily="2" charset="-122"/>
              </a:rPr>
              <a:t>设</a:t>
            </a:r>
            <a:endParaRPr lang="en-US" altLang="zh-CN" sz="6000" b="1" cap="none" spc="0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 algn="ctr"/>
            <a:r>
              <a:rPr lang="zh-CN" altLang="en-US" sz="6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彩云" panose="02010800040101010101" pitchFamily="2" charset="-122"/>
                <a:ea typeface="华文彩云" panose="02010800040101010101" pitchFamily="2" charset="-122"/>
              </a:rPr>
              <a:t>置</a:t>
            </a:r>
            <a:endParaRPr lang="en-US" altLang="zh-CN" sz="6000" b="1" cap="none" spc="0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 algn="ctr"/>
            <a:r>
              <a:rPr lang="zh-CN" alt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华文彩云" panose="02010800040101010101" pitchFamily="2" charset="-122"/>
                <a:ea typeface="华文彩云" panose="02010800040101010101" pitchFamily="2" charset="-122"/>
              </a:rPr>
              <a:t>界</a:t>
            </a:r>
            <a:endParaRPr lang="en-US" altLang="zh-CN" sz="60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 algn="ctr"/>
            <a:r>
              <a:rPr lang="zh-CN" altLang="en-US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华文彩云" panose="02010800040101010101" pitchFamily="2" charset="-122"/>
                <a:ea typeface="华文彩云" panose="02010800040101010101" pitchFamily="2" charset="-122"/>
              </a:rPr>
              <a:t>面</a:t>
            </a:r>
            <a:endParaRPr lang="zh-CN" altLang="en-U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 rot="19681904">
            <a:off x="202638" y="1306486"/>
            <a:ext cx="5750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用来处理个人信息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98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-126" t="10154" r="43122" b="2105"/>
          <a:stretch/>
        </p:blipFill>
        <p:spPr>
          <a:xfrm>
            <a:off x="5598368" y="939510"/>
            <a:ext cx="4219388" cy="54655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2480308">
            <a:off x="7811667" y="1047498"/>
            <a:ext cx="499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dirty="0" smtClean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000000"/>
                </a:solidFill>
                <a:effectLst>
                  <a:glow rad="228600">
                    <a:srgbClr val="000000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聊天界面</a:t>
            </a:r>
            <a:endParaRPr lang="zh-CN" altLang="en-US" sz="6000" b="1" dirty="0">
              <a:ln w="9525">
                <a:solidFill>
                  <a:srgbClr val="FFFFFF"/>
                </a:solidFill>
                <a:prstDash val="solid"/>
              </a:ln>
              <a:solidFill>
                <a:srgbClr val="000000"/>
              </a:solidFill>
              <a:effectLst>
                <a:glow rad="228600">
                  <a:srgbClr val="000000">
                    <a:satMod val="175000"/>
                    <a:alpha val="40000"/>
                  </a:srgbClr>
                </a:glow>
                <a:outerShdw blurRad="12700" dist="38100" dir="2700000" algn="tl" rotWithShape="0">
                  <a:srgbClr val="FFFFFF">
                    <a:lumMod val="50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974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4465" y="2"/>
            <a:ext cx="3345112" cy="255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特   点</a:t>
            </a:r>
            <a:endParaRPr lang="en-US" altLang="zh-CN" sz="8000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zh-CN" altLang="en-US" sz="80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介    绍</a:t>
            </a:r>
            <a:endParaRPr lang="zh-CN" altLang="en-US" sz="80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35237" y="2849710"/>
            <a:ext cx="6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socket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传输的即时通讯工具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76777" y="3571335"/>
            <a:ext cx="552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能够关注好友是否在线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54415" y="1919510"/>
            <a:ext cx="4330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服务器与客户端数据同步。避免数据丢失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54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0332" y="534838"/>
            <a:ext cx="4606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不足之处：</a:t>
            </a:r>
            <a:endParaRPr lang="zh-CN" altLang="en-US" sz="32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848" y="1518250"/>
            <a:ext cx="742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尚未实现图片的即时传输，无法自定义头像和发送图片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6544" y="2712207"/>
            <a:ext cx="7582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功能过于简单，还有待开发和完善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6544" y="3605842"/>
            <a:ext cx="251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处理方法：</a:t>
            </a:r>
            <a:endParaRPr lang="zh-CN" altLang="en-US" sz="32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87260" y="4546121"/>
            <a:ext cx="4528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基于已有的框架和传输方式，添加各种类，可实现功能的完善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09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022679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62873" y="2743200"/>
            <a:ext cx="366797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O(∩_∩)O</a:t>
            </a:r>
          </a:p>
          <a:p>
            <a:pPr algn="ctr"/>
            <a:r>
              <a:rPr lang="zh-CN" altLang="en-US" sz="6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谢谢</a:t>
            </a:r>
            <a:endParaRPr lang="zh-CN" altLang="en-US" sz="6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990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883881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383730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607618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184745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237283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3"/>
          <p:cNvSpPr txBox="1">
            <a:spLocks noChangeArrowheads="1"/>
          </p:cNvSpPr>
          <p:nvPr/>
        </p:nvSpPr>
        <p:spPr bwMode="auto">
          <a:xfrm>
            <a:off x="4295775" y="2967038"/>
            <a:ext cx="3600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420714"/>
      </p:ext>
    </p:extLst>
  </p:cSld>
  <p:clrMapOvr>
    <a:masterClrMapping/>
  </p:clrMapOvr>
  <p:transition spd="slow" advTm="1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326</Words>
  <Application>Microsoft Office PowerPoint</Application>
  <PresentationFormat>宽屏</PresentationFormat>
  <Paragraphs>75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方正舒体</vt:lpstr>
      <vt:lpstr>黑体</vt:lpstr>
      <vt:lpstr>华文彩云</vt:lpstr>
      <vt:lpstr>华文琥珀</vt:lpstr>
      <vt:lpstr>华文新魏</vt:lpstr>
      <vt:lpstr>宋体</vt:lpstr>
      <vt:lpstr>微软雅黑</vt:lpstr>
      <vt:lpstr>Arial</vt:lpstr>
      <vt:lpstr>Calibri</vt:lpstr>
      <vt:lpstr>Calibri Light</vt:lpstr>
      <vt:lpstr>Forte</vt:lpstr>
      <vt:lpstr>1_Office 主题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叶长飞</dc:creator>
  <cp:lastModifiedBy>魏伟刚</cp:lastModifiedBy>
  <cp:revision>41</cp:revision>
  <dcterms:created xsi:type="dcterms:W3CDTF">2015-08-12T07:55:31Z</dcterms:created>
  <dcterms:modified xsi:type="dcterms:W3CDTF">2015-08-14T04:11:06Z</dcterms:modified>
</cp:coreProperties>
</file>